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60" r:id="rId5"/>
  </p:sldIdLst>
  <p:sldSz cx="6858000" cy="9906000" type="A4"/>
  <p:notesSz cx="6888163" cy="10020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CC"/>
    <a:srgbClr val="B2F3FA"/>
    <a:srgbClr val="C03D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00" d="100"/>
          <a:sy n="100" d="100"/>
        </p:scale>
        <p:origin x="12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97E0-B161-4356-BDB7-C5E4CCA16AFC}" type="datetimeFigureOut">
              <a:rPr kumimoji="1" lang="ja-JP" altLang="en-US" smtClean="0"/>
              <a:t>2021/3/19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9BDCD-C6CB-4B42-879F-0094275C13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0211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97E0-B161-4356-BDB7-C5E4CCA16AFC}" type="datetimeFigureOut">
              <a:rPr kumimoji="1" lang="ja-JP" altLang="en-US" smtClean="0"/>
              <a:t>2021/3/19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9BDCD-C6CB-4B42-879F-0094275C13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4225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97E0-B161-4356-BDB7-C5E4CCA16AFC}" type="datetimeFigureOut">
              <a:rPr kumimoji="1" lang="ja-JP" altLang="en-US" smtClean="0"/>
              <a:t>2021/3/19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9BDCD-C6CB-4B42-879F-0094275C13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9072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97E0-B161-4356-BDB7-C5E4CCA16AFC}" type="datetimeFigureOut">
              <a:rPr kumimoji="1" lang="ja-JP" altLang="en-US" smtClean="0"/>
              <a:t>2021/3/19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9BDCD-C6CB-4B42-879F-0094275C13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591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97E0-B161-4356-BDB7-C5E4CCA16AFC}" type="datetimeFigureOut">
              <a:rPr kumimoji="1" lang="ja-JP" altLang="en-US" smtClean="0"/>
              <a:t>2021/3/19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9BDCD-C6CB-4B42-879F-0094275C13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3206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97E0-B161-4356-BDB7-C5E4CCA16AFC}" type="datetimeFigureOut">
              <a:rPr kumimoji="1" lang="ja-JP" altLang="en-US" smtClean="0"/>
              <a:t>2021/3/19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9BDCD-C6CB-4B42-879F-0094275C13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9548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97E0-B161-4356-BDB7-C5E4CCA16AFC}" type="datetimeFigureOut">
              <a:rPr kumimoji="1" lang="ja-JP" altLang="en-US" smtClean="0"/>
              <a:t>2021/3/19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9BDCD-C6CB-4B42-879F-0094275C13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3715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97E0-B161-4356-BDB7-C5E4CCA16AFC}" type="datetimeFigureOut">
              <a:rPr kumimoji="1" lang="ja-JP" altLang="en-US" smtClean="0"/>
              <a:t>2021/3/19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9BDCD-C6CB-4B42-879F-0094275C13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4256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97E0-B161-4356-BDB7-C5E4CCA16AFC}" type="datetimeFigureOut">
              <a:rPr kumimoji="1" lang="ja-JP" altLang="en-US" smtClean="0"/>
              <a:t>2021/3/19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9BDCD-C6CB-4B42-879F-0094275C13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8415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97E0-B161-4356-BDB7-C5E4CCA16AFC}" type="datetimeFigureOut">
              <a:rPr kumimoji="1" lang="ja-JP" altLang="en-US" smtClean="0"/>
              <a:t>2021/3/19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9BDCD-C6CB-4B42-879F-0094275C13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7608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97E0-B161-4356-BDB7-C5E4CCA16AFC}" type="datetimeFigureOut">
              <a:rPr kumimoji="1" lang="ja-JP" altLang="en-US" smtClean="0"/>
              <a:t>2021/3/19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9BDCD-C6CB-4B42-879F-0094275C13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0673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997E0-B161-4356-BDB7-C5E4CCA16AFC}" type="datetimeFigureOut">
              <a:rPr kumimoji="1" lang="ja-JP" altLang="en-US" smtClean="0"/>
              <a:t>2021/3/19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9BDCD-C6CB-4B42-879F-0094275C13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1075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四角形: 角を丸くする 25">
            <a:extLst>
              <a:ext uri="{FF2B5EF4-FFF2-40B4-BE49-F238E27FC236}">
                <a16:creationId xmlns:a16="http://schemas.microsoft.com/office/drawing/2014/main" id="{49D32098-AC1F-4545-B914-9E260040C9B6}"/>
              </a:ext>
            </a:extLst>
          </p:cNvPr>
          <p:cNvSpPr/>
          <p:nvPr/>
        </p:nvSpPr>
        <p:spPr>
          <a:xfrm>
            <a:off x="1095818" y="6699471"/>
            <a:ext cx="4964315" cy="1315765"/>
          </a:xfrm>
          <a:prstGeom prst="round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矢印: 五方向 17">
            <a:extLst>
              <a:ext uri="{FF2B5EF4-FFF2-40B4-BE49-F238E27FC236}">
                <a16:creationId xmlns:a16="http://schemas.microsoft.com/office/drawing/2014/main" id="{6BD809A6-BE0A-4887-8A3E-24A209941B22}"/>
              </a:ext>
            </a:extLst>
          </p:cNvPr>
          <p:cNvSpPr/>
          <p:nvPr/>
        </p:nvSpPr>
        <p:spPr>
          <a:xfrm>
            <a:off x="769721" y="756590"/>
            <a:ext cx="2225286" cy="545956"/>
          </a:xfrm>
          <a:prstGeom prst="homePlate">
            <a:avLst/>
          </a:prstGeom>
          <a:solidFill>
            <a:srgbClr val="B2F3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63" dirty="0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A5AA6B85-3BC9-4C71-8181-6A556CE911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116530" y="891491"/>
            <a:ext cx="5153185" cy="326593"/>
          </a:xfrm>
        </p:spPr>
        <p:txBody>
          <a:bodyPr>
            <a:noAutofit/>
          </a:bodyPr>
          <a:lstStyle/>
          <a:p>
            <a:r>
              <a:rPr lang="ja-JP" altLang="en-US" sz="2000" i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 </a:t>
            </a:r>
            <a:r>
              <a:rPr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研 修 会 場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8AF8921-155F-4A85-96D4-5BE8E3C6D1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2864" y="2073005"/>
            <a:ext cx="4795638" cy="529973"/>
          </a:xfrm>
        </p:spPr>
        <p:txBody>
          <a:bodyPr>
            <a:normAutofit/>
          </a:bodyPr>
          <a:lstStyle/>
          <a:p>
            <a:pPr algn="l"/>
            <a:r>
              <a:rPr lang="ja-JP" altLang="en-US" sz="1138" dirty="0"/>
              <a:t>　　　</a:t>
            </a:r>
          </a:p>
        </p:txBody>
      </p:sp>
      <p:sp>
        <p:nvSpPr>
          <p:cNvPr id="8" name="字幕 2">
            <a:extLst>
              <a:ext uri="{FF2B5EF4-FFF2-40B4-BE49-F238E27FC236}">
                <a16:creationId xmlns:a16="http://schemas.microsoft.com/office/drawing/2014/main" id="{E0118A09-55EA-4127-9BD6-138760BD982B}"/>
              </a:ext>
            </a:extLst>
          </p:cNvPr>
          <p:cNvSpPr txBox="1">
            <a:spLocks/>
          </p:cNvSpPr>
          <p:nvPr/>
        </p:nvSpPr>
        <p:spPr>
          <a:xfrm>
            <a:off x="1545504" y="7235837"/>
            <a:ext cx="4655271" cy="389760"/>
          </a:xfrm>
          <a:prstGeom prst="rect">
            <a:avLst/>
          </a:prstGeom>
        </p:spPr>
        <p:txBody>
          <a:bodyPr vert="horz" lIns="74295" tIns="37148" rIns="74295" bIns="37148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1400" dirty="0"/>
              <a:t>　中央道高速バス駒ヶ根バスターミナルより 徒歩 </a:t>
            </a:r>
            <a:r>
              <a:rPr lang="en-US" altLang="ja-JP" sz="1400" dirty="0"/>
              <a:t>5</a:t>
            </a:r>
            <a:r>
              <a:rPr lang="ja-JP" altLang="en-US" sz="1400" dirty="0"/>
              <a:t>分</a:t>
            </a:r>
          </a:p>
        </p:txBody>
      </p:sp>
      <p:sp>
        <p:nvSpPr>
          <p:cNvPr id="9" name="字幕 2">
            <a:extLst>
              <a:ext uri="{FF2B5EF4-FFF2-40B4-BE49-F238E27FC236}">
                <a16:creationId xmlns:a16="http://schemas.microsoft.com/office/drawing/2014/main" id="{D0D6C965-1C83-42BD-B3F9-4DA0743FF9EE}"/>
              </a:ext>
            </a:extLst>
          </p:cNvPr>
          <p:cNvSpPr txBox="1">
            <a:spLocks/>
          </p:cNvSpPr>
          <p:nvPr/>
        </p:nvSpPr>
        <p:spPr>
          <a:xfrm>
            <a:off x="1557885" y="7586824"/>
            <a:ext cx="3957112" cy="595489"/>
          </a:xfrm>
          <a:prstGeom prst="rect">
            <a:avLst/>
          </a:prstGeom>
        </p:spPr>
        <p:txBody>
          <a:bodyPr vert="horz" lIns="74295" tIns="37148" rIns="74295" bIns="37148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1138" dirty="0"/>
              <a:t>　</a:t>
            </a:r>
            <a:r>
              <a:rPr lang="ja-JP" altLang="en-US" sz="1400" dirty="0"/>
              <a:t>中央道駒ヶ根ＩＣより　約 </a:t>
            </a:r>
            <a:r>
              <a:rPr lang="en-US" altLang="ja-JP" sz="1400" dirty="0"/>
              <a:t>7</a:t>
            </a:r>
            <a:r>
              <a:rPr lang="ja-JP" altLang="en-US" sz="1400" dirty="0"/>
              <a:t>分</a:t>
            </a:r>
          </a:p>
        </p:txBody>
      </p:sp>
      <p:sp>
        <p:nvSpPr>
          <p:cNvPr id="14" name="字幕 2">
            <a:extLst>
              <a:ext uri="{FF2B5EF4-FFF2-40B4-BE49-F238E27FC236}">
                <a16:creationId xmlns:a16="http://schemas.microsoft.com/office/drawing/2014/main" id="{63005BF1-2F83-480A-A8B4-C30BBE43BD7D}"/>
              </a:ext>
            </a:extLst>
          </p:cNvPr>
          <p:cNvSpPr txBox="1">
            <a:spLocks/>
          </p:cNvSpPr>
          <p:nvPr/>
        </p:nvSpPr>
        <p:spPr>
          <a:xfrm>
            <a:off x="1218317" y="8141358"/>
            <a:ext cx="4284299" cy="650218"/>
          </a:xfrm>
          <a:prstGeom prst="rect">
            <a:avLst/>
          </a:prstGeom>
        </p:spPr>
        <p:txBody>
          <a:bodyPr vert="horz" lIns="74295" tIns="37148" rIns="74295" bIns="37148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400" dirty="0"/>
              <a:t>【</a:t>
            </a:r>
            <a:r>
              <a:rPr lang="ja-JP" altLang="en-US" sz="1400" dirty="0"/>
              <a:t>問合せ先</a:t>
            </a:r>
            <a:r>
              <a:rPr lang="en-US" altLang="ja-JP" sz="1400" dirty="0"/>
              <a:t>】</a:t>
            </a:r>
          </a:p>
          <a:p>
            <a:r>
              <a:rPr lang="ja-JP" altLang="en-US" sz="1400" dirty="0"/>
              <a:t>長野県社会福祉協議会　福祉人材センター　</a:t>
            </a:r>
            <a:endParaRPr lang="en-US" altLang="ja-JP" sz="1400" dirty="0"/>
          </a:p>
          <a:p>
            <a:r>
              <a:rPr lang="ja-JP" altLang="en-US" sz="1400" dirty="0"/>
              <a:t>℡　 </a:t>
            </a:r>
            <a:r>
              <a:rPr lang="en-US" altLang="ja-JP" sz="1400" dirty="0"/>
              <a:t>026-226-7330</a:t>
            </a:r>
            <a:r>
              <a:rPr lang="ja-JP" altLang="en-US" sz="1400" dirty="0"/>
              <a:t>　</a:t>
            </a:r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5E778CEC-DE32-4493-8D15-43F8686BF9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6640" y="7167599"/>
            <a:ext cx="301050" cy="30105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78CA9EB9-FFB6-42FD-9363-4B54A6A5BB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8239" y="7498405"/>
            <a:ext cx="325815" cy="325815"/>
          </a:xfrm>
          <a:prstGeom prst="rect">
            <a:avLst/>
          </a:prstGeom>
        </p:spPr>
      </p:pic>
      <p:sp>
        <p:nvSpPr>
          <p:cNvPr id="17" name="字幕 2">
            <a:extLst>
              <a:ext uri="{FF2B5EF4-FFF2-40B4-BE49-F238E27FC236}">
                <a16:creationId xmlns:a16="http://schemas.microsoft.com/office/drawing/2014/main" id="{22357ED7-A7A1-4A18-A5E6-A10E0B33645A}"/>
              </a:ext>
            </a:extLst>
          </p:cNvPr>
          <p:cNvSpPr txBox="1">
            <a:spLocks/>
          </p:cNvSpPr>
          <p:nvPr/>
        </p:nvSpPr>
        <p:spPr>
          <a:xfrm>
            <a:off x="-161460" y="1488388"/>
            <a:ext cx="5153185" cy="1024779"/>
          </a:xfrm>
          <a:prstGeom prst="rect">
            <a:avLst/>
          </a:prstGeom>
        </p:spPr>
        <p:txBody>
          <a:bodyPr vert="horz" lIns="74295" tIns="37148" rIns="74295" bIns="37148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1900" dirty="0"/>
              <a:t>     </a:t>
            </a:r>
            <a:endParaRPr lang="en-US" altLang="ja-JP" sz="1900" b="1" dirty="0"/>
          </a:p>
          <a:p>
            <a:pPr algn="l"/>
            <a:r>
              <a:rPr lang="ja-JP" altLang="en-US" sz="1900" b="1" dirty="0"/>
              <a:t>                  駒ヶ根市東町</a:t>
            </a:r>
            <a:r>
              <a:rPr lang="en-US" altLang="ja-JP" sz="1900" b="1" dirty="0"/>
              <a:t>3-12</a:t>
            </a:r>
            <a:r>
              <a:rPr lang="ja-JP" altLang="en-US" sz="1056" b="1" dirty="0"/>
              <a:t>　　　　</a:t>
            </a:r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C55E1A1D-F756-44F5-A734-B19CBFCABB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0528" y="2474784"/>
            <a:ext cx="5458687" cy="3438732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155406F2-BEF8-4514-BBD6-6D9409D0C7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9538" y="6827035"/>
            <a:ext cx="301051" cy="301051"/>
          </a:xfrm>
          <a:prstGeom prst="rect">
            <a:avLst/>
          </a:prstGeom>
        </p:spPr>
      </p:pic>
      <p:sp>
        <p:nvSpPr>
          <p:cNvPr id="23" name="字幕 2">
            <a:extLst>
              <a:ext uri="{FF2B5EF4-FFF2-40B4-BE49-F238E27FC236}">
                <a16:creationId xmlns:a16="http://schemas.microsoft.com/office/drawing/2014/main" id="{7C5EDB41-E0FA-4FD5-B06B-1DB7CE6D1B7D}"/>
              </a:ext>
            </a:extLst>
          </p:cNvPr>
          <p:cNvSpPr txBox="1">
            <a:spLocks/>
          </p:cNvSpPr>
          <p:nvPr/>
        </p:nvSpPr>
        <p:spPr>
          <a:xfrm>
            <a:off x="1599420" y="6866548"/>
            <a:ext cx="3957112" cy="357265"/>
          </a:xfrm>
          <a:prstGeom prst="rect">
            <a:avLst/>
          </a:prstGeom>
        </p:spPr>
        <p:txBody>
          <a:bodyPr vert="horz" lIns="74295" tIns="37148" rIns="74295" bIns="37148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1138" dirty="0"/>
              <a:t>　</a:t>
            </a:r>
            <a:r>
              <a:rPr lang="ja-JP" altLang="en-US" sz="1400" dirty="0"/>
              <a:t>ＪＲ駒ヶ根駅より　　   徒歩 </a:t>
            </a:r>
            <a:r>
              <a:rPr lang="en-US" altLang="ja-JP" sz="1400" dirty="0"/>
              <a:t>5</a:t>
            </a:r>
            <a:r>
              <a:rPr lang="ja-JP" altLang="en-US" sz="1400" dirty="0"/>
              <a:t>分</a:t>
            </a:r>
          </a:p>
        </p:txBody>
      </p:sp>
      <p:sp>
        <p:nvSpPr>
          <p:cNvPr id="4" name="楕円 3">
            <a:extLst>
              <a:ext uri="{FF2B5EF4-FFF2-40B4-BE49-F238E27FC236}">
                <a16:creationId xmlns:a16="http://schemas.microsoft.com/office/drawing/2014/main" id="{7AEB8F6D-144F-4259-8880-63E8A9594471}"/>
              </a:ext>
            </a:extLst>
          </p:cNvPr>
          <p:cNvSpPr/>
          <p:nvPr/>
        </p:nvSpPr>
        <p:spPr>
          <a:xfrm>
            <a:off x="996027" y="6300769"/>
            <a:ext cx="1098954" cy="467852"/>
          </a:xfrm>
          <a:prstGeom prst="ellipse">
            <a:avLst/>
          </a:prstGeom>
          <a:solidFill>
            <a:srgbClr val="99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7A4A07E-BF39-40B1-A413-D93A67410A41}"/>
              </a:ext>
            </a:extLst>
          </p:cNvPr>
          <p:cNvSpPr txBox="1"/>
          <p:nvPr/>
        </p:nvSpPr>
        <p:spPr>
          <a:xfrm>
            <a:off x="1034644" y="6360917"/>
            <a:ext cx="13804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/>
              <a:t>アクセス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486D68A8-1F2E-461B-9110-2636280CC4A0}"/>
              </a:ext>
            </a:extLst>
          </p:cNvPr>
          <p:cNvSpPr txBox="1"/>
          <p:nvPr/>
        </p:nvSpPr>
        <p:spPr>
          <a:xfrm>
            <a:off x="769721" y="1365607"/>
            <a:ext cx="1910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latin typeface="+mn-ea"/>
              </a:rPr>
              <a:t>アイパル</a:t>
            </a:r>
          </a:p>
        </p:txBody>
      </p:sp>
      <p:pic>
        <p:nvPicPr>
          <p:cNvPr id="27" name="図 26">
            <a:extLst>
              <a:ext uri="{FF2B5EF4-FFF2-40B4-BE49-F238E27FC236}">
                <a16:creationId xmlns:a16="http://schemas.microsoft.com/office/drawing/2014/main" id="{613CF972-28A5-4195-805B-017B6E1D54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43272" y="739530"/>
            <a:ext cx="985230" cy="1772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2747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D4FAF6E84BD1264DBFDC0CABBDB294A3" ma:contentTypeVersion="11" ma:contentTypeDescription="新しいドキュメントを作成します。" ma:contentTypeScope="" ma:versionID="ca361906e7f007bd269a3c32ccba30e4">
  <xsd:schema xmlns:xsd="http://www.w3.org/2001/XMLSchema" xmlns:xs="http://www.w3.org/2001/XMLSchema" xmlns:p="http://schemas.microsoft.com/office/2006/metadata/properties" xmlns:ns2="6699d993-d69d-46e6-a2e0-44758e94cca7" targetNamespace="http://schemas.microsoft.com/office/2006/metadata/properties" ma:root="true" ma:fieldsID="4dd8ab29c14ab5c3d11d31463c439537" ns2:_="">
    <xsd:import namespace="6699d993-d69d-46e6-a2e0-44758e94cca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99d993-d69d-46e6-a2e0-44758e94cca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B730E09-5FFD-4278-89A6-4DD4F126EC17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437CECF4-A5B7-4365-923D-DBAA936CE3F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7D5332D-DE3E-40A2-86A4-F57A1C1E4760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539</TotalTime>
  <Words>54</Words>
  <Application>Microsoft Office PowerPoint</Application>
  <PresentationFormat>A4 210 x 297 mm</PresentationFormat>
  <Paragraphs>12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BIZ UDPゴシック</vt:lpstr>
      <vt:lpstr>游ゴシック</vt:lpstr>
      <vt:lpstr>Arial</vt:lpstr>
      <vt:lpstr>Calibri</vt:lpstr>
      <vt:lpstr>Calibri Light</vt:lpstr>
      <vt:lpstr>Office テーマ</vt:lpstr>
      <vt:lpstr>　 研 修 会 場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令和2年度福祉職員生涯研修【新任職員課程】会場案内図</dc:title>
  <dc:creator>t seki</dc:creator>
  <cp:lastModifiedBy>t seki</cp:lastModifiedBy>
  <cp:revision>70</cp:revision>
  <cp:lastPrinted>2020-03-10T02:55:49Z</cp:lastPrinted>
  <dcterms:created xsi:type="dcterms:W3CDTF">2020-03-02T00:57:10Z</dcterms:created>
  <dcterms:modified xsi:type="dcterms:W3CDTF">2021-03-19T02:34:32Z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0x010100D4FAF6E84BD1264DBFDC0CABBDB294A3</vt:lpwstr>
  </property>
</Properties>
</file>