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0" r:id="rId5"/>
  </p:sldIdLst>
  <p:sldSz cx="6858000" cy="9906000" type="A4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B2F3FA"/>
    <a:srgbClr val="C03D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85D89B-2ACE-435E-BAFE-429483A01075}" v="66" dt="2022-02-15T08:07:49.996"/>
    <p1510:client id="{A198A6B4-0D5A-49D1-831C-A06DA4A3EA38}" v="11" dt="2022-02-15T07:55:38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13" autoAdjust="0"/>
    <p:restoredTop sz="94660"/>
  </p:normalViewPr>
  <p:slideViewPr>
    <p:cSldViewPr snapToGrid="0">
      <p:cViewPr>
        <p:scale>
          <a:sx n="100" d="100"/>
          <a:sy n="100" d="100"/>
        </p:scale>
        <p:origin x="1248" y="-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関 千尋" userId="770909b0-7a9d-44cb-82cd-6d77364c71e4" providerId="ADAL" clId="{A198A6B4-0D5A-49D1-831C-A06DA4A3EA38}"/>
    <pc:docChg chg="custSel modSld">
      <pc:chgData name="関 千尋" userId="770909b0-7a9d-44cb-82cd-6d77364c71e4" providerId="ADAL" clId="{A198A6B4-0D5A-49D1-831C-A06DA4A3EA38}" dt="2022-02-15T07:56:37.671" v="95" actId="1076"/>
      <pc:docMkLst>
        <pc:docMk/>
      </pc:docMkLst>
      <pc:sldChg chg="addSp delSp modSp mod">
        <pc:chgData name="関 千尋" userId="770909b0-7a9d-44cb-82cd-6d77364c71e4" providerId="ADAL" clId="{A198A6B4-0D5A-49D1-831C-A06DA4A3EA38}" dt="2022-02-15T07:56:37.671" v="95" actId="1076"/>
        <pc:sldMkLst>
          <pc:docMk/>
          <pc:sldMk cId="1864274772" sldId="260"/>
        </pc:sldMkLst>
        <pc:spChg chg="mod">
          <ac:chgData name="関 千尋" userId="770909b0-7a9d-44cb-82cd-6d77364c71e4" providerId="ADAL" clId="{A198A6B4-0D5A-49D1-831C-A06DA4A3EA38}" dt="2022-02-15T07:55:54.928" v="86" actId="1076"/>
          <ac:spMkLst>
            <pc:docMk/>
            <pc:sldMk cId="1864274772" sldId="260"/>
            <ac:spMk id="3" creationId="{F8AF8921-155F-4A85-96D4-5BE8E3C6D164}"/>
          </ac:spMkLst>
        </pc:spChg>
        <pc:spChg chg="mod">
          <ac:chgData name="関 千尋" userId="770909b0-7a9d-44cb-82cd-6d77364c71e4" providerId="ADAL" clId="{A198A6B4-0D5A-49D1-831C-A06DA4A3EA38}" dt="2022-02-15T07:56:23.955" v="90" actId="6549"/>
          <ac:spMkLst>
            <pc:docMk/>
            <pc:sldMk cId="1864274772" sldId="260"/>
            <ac:spMk id="8" creationId="{E0118A09-55EA-4127-9BD6-138760BD982B}"/>
          </ac:spMkLst>
        </pc:spChg>
        <pc:spChg chg="mod">
          <ac:chgData name="関 千尋" userId="770909b0-7a9d-44cb-82cd-6d77364c71e4" providerId="ADAL" clId="{A198A6B4-0D5A-49D1-831C-A06DA4A3EA38}" dt="2022-02-15T07:56:26.558" v="91" actId="6549"/>
          <ac:spMkLst>
            <pc:docMk/>
            <pc:sldMk cId="1864274772" sldId="260"/>
            <ac:spMk id="9" creationId="{D0D6C965-1C83-42BD-B3F9-4DA0743FF9EE}"/>
          </ac:spMkLst>
        </pc:spChg>
        <pc:spChg chg="mod">
          <ac:chgData name="関 千尋" userId="770909b0-7a9d-44cb-82cd-6d77364c71e4" providerId="ADAL" clId="{A198A6B4-0D5A-49D1-831C-A06DA4A3EA38}" dt="2022-02-15T07:55:13.077" v="41" actId="6549"/>
          <ac:spMkLst>
            <pc:docMk/>
            <pc:sldMk cId="1864274772" sldId="260"/>
            <ac:spMk id="17" creationId="{22357ED7-A7A1-4A18-A5E6-A10E0B33645A}"/>
          </ac:spMkLst>
        </pc:spChg>
        <pc:spChg chg="mod">
          <ac:chgData name="関 千尋" userId="770909b0-7a9d-44cb-82cd-6d77364c71e4" providerId="ADAL" clId="{A198A6B4-0D5A-49D1-831C-A06DA4A3EA38}" dt="2022-02-15T07:56:20.796" v="89" actId="6549"/>
          <ac:spMkLst>
            <pc:docMk/>
            <pc:sldMk cId="1864274772" sldId="260"/>
            <ac:spMk id="23" creationId="{7C5EDB41-E0FA-4FD5-B06B-1DB7CE6D1B7D}"/>
          </ac:spMkLst>
        </pc:spChg>
        <pc:spChg chg="mod">
          <ac:chgData name="関 千尋" userId="770909b0-7a9d-44cb-82cd-6d77364c71e4" providerId="ADAL" clId="{A198A6B4-0D5A-49D1-831C-A06DA4A3EA38}" dt="2022-02-15T07:52:47.825" v="40" actId="14100"/>
          <ac:spMkLst>
            <pc:docMk/>
            <pc:sldMk cId="1864274772" sldId="260"/>
            <ac:spMk id="25" creationId="{486D68A8-1F2E-461B-9110-2636280CC4A0}"/>
          </ac:spMkLst>
        </pc:spChg>
        <pc:picChg chg="add mod">
          <ac:chgData name="関 千尋" userId="770909b0-7a9d-44cb-82cd-6d77364c71e4" providerId="ADAL" clId="{A198A6B4-0D5A-49D1-831C-A06DA4A3EA38}" dt="2022-02-15T07:56:37.671" v="95" actId="1076"/>
          <ac:picMkLst>
            <pc:docMk/>
            <pc:sldMk cId="1864274772" sldId="260"/>
            <ac:picMk id="6" creationId="{64355B32-F471-41D5-BF17-B340206CF065}"/>
          </ac:picMkLst>
        </pc:picChg>
        <pc:picChg chg="del">
          <ac:chgData name="関 千尋" userId="770909b0-7a9d-44cb-82cd-6d77364c71e4" providerId="ADAL" clId="{A198A6B4-0D5A-49D1-831C-A06DA4A3EA38}" dt="2022-02-15T07:51:54.057" v="0" actId="478"/>
          <ac:picMkLst>
            <pc:docMk/>
            <pc:sldMk cId="1864274772" sldId="260"/>
            <ac:picMk id="20" creationId="{C55E1A1D-F756-44F5-A734-B19CBFCABBDA}"/>
          </ac:picMkLst>
        </pc:picChg>
      </pc:sldChg>
    </pc:docChg>
  </pc:docChgLst>
  <pc:docChgLst>
    <pc:chgData name="関 千尋" userId="770909b0-7a9d-44cb-82cd-6d77364c71e4" providerId="ADAL" clId="{3785D89B-2ACE-435E-BAFE-429483A01075}"/>
    <pc:docChg chg="custSel modSld">
      <pc:chgData name="関 千尋" userId="770909b0-7a9d-44cb-82cd-6d77364c71e4" providerId="ADAL" clId="{3785D89B-2ACE-435E-BAFE-429483A01075}" dt="2022-02-15T08:09:46.512" v="248" actId="1076"/>
      <pc:docMkLst>
        <pc:docMk/>
      </pc:docMkLst>
      <pc:sldChg chg="addSp delSp modSp mod">
        <pc:chgData name="関 千尋" userId="770909b0-7a9d-44cb-82cd-6d77364c71e4" providerId="ADAL" clId="{3785D89B-2ACE-435E-BAFE-429483A01075}" dt="2022-02-15T08:09:46.512" v="248" actId="1076"/>
        <pc:sldMkLst>
          <pc:docMk/>
          <pc:sldMk cId="1864274772" sldId="260"/>
        </pc:sldMkLst>
        <pc:spChg chg="mod">
          <ac:chgData name="関 千尋" userId="770909b0-7a9d-44cb-82cd-6d77364c71e4" providerId="ADAL" clId="{3785D89B-2ACE-435E-BAFE-429483A01075}" dt="2022-02-15T08:09:30.386" v="247" actId="2711"/>
          <ac:spMkLst>
            <pc:docMk/>
            <pc:sldMk cId="1864274772" sldId="260"/>
            <ac:spMk id="2" creationId="{A5AA6B85-3BC9-4C71-8181-6A556CE91136}"/>
          </ac:spMkLst>
        </pc:spChg>
        <pc:spChg chg="add mod">
          <ac:chgData name="関 千尋" userId="770909b0-7a9d-44cb-82cd-6d77364c71e4" providerId="ADAL" clId="{3785D89B-2ACE-435E-BAFE-429483A01075}" dt="2022-02-15T08:08:05.188" v="242" actId="1076"/>
          <ac:spMkLst>
            <pc:docMk/>
            <pc:sldMk cId="1864274772" sldId="260"/>
            <ac:spMk id="19" creationId="{D4CB5AB0-3713-4066-97EC-D131F57DC5A0}"/>
          </ac:spMkLst>
        </pc:spChg>
        <pc:spChg chg="add mod">
          <ac:chgData name="関 千尋" userId="770909b0-7a9d-44cb-82cd-6d77364c71e4" providerId="ADAL" clId="{3785D89B-2ACE-435E-BAFE-429483A01075}" dt="2022-02-15T08:07:57.624" v="240" actId="1076"/>
          <ac:spMkLst>
            <pc:docMk/>
            <pc:sldMk cId="1864274772" sldId="260"/>
            <ac:spMk id="20" creationId="{6D004427-D2CB-4DF0-8F42-BC844982CD19}"/>
          </ac:spMkLst>
        </pc:spChg>
        <pc:picChg chg="mod">
          <ac:chgData name="関 千尋" userId="770909b0-7a9d-44cb-82cd-6d77364c71e4" providerId="ADAL" clId="{3785D89B-2ACE-435E-BAFE-429483A01075}" dt="2022-02-15T08:09:46.512" v="248" actId="1076"/>
          <ac:picMkLst>
            <pc:docMk/>
            <pc:sldMk cId="1864274772" sldId="260"/>
            <ac:picMk id="6" creationId="{64355B32-F471-41D5-BF17-B340206CF065}"/>
          </ac:picMkLst>
        </pc:picChg>
        <pc:picChg chg="del">
          <ac:chgData name="関 千尋" userId="770909b0-7a9d-44cb-82cd-6d77364c71e4" providerId="ADAL" clId="{3785D89B-2ACE-435E-BAFE-429483A01075}" dt="2022-02-15T08:04:16.047" v="0" actId="478"/>
          <ac:picMkLst>
            <pc:docMk/>
            <pc:sldMk cId="1864274772" sldId="260"/>
            <ac:picMk id="15" creationId="{5E778CEC-DE32-4493-8D15-43F8686BF9DC}"/>
          </ac:picMkLst>
        </pc:picChg>
        <pc:picChg chg="mod">
          <ac:chgData name="関 千尋" userId="770909b0-7a9d-44cb-82cd-6d77364c71e4" providerId="ADAL" clId="{3785D89B-2ACE-435E-BAFE-429483A01075}" dt="2022-02-15T08:08:01.028" v="241" actId="1076"/>
          <ac:picMkLst>
            <pc:docMk/>
            <pc:sldMk cId="1864274772" sldId="260"/>
            <ac:picMk id="16" creationId="{78CA9EB9-FFB6-42FD-9363-4B54A6A5BBF2}"/>
          </ac:picMkLst>
        </pc:picChg>
        <pc:picChg chg="mod">
          <ac:chgData name="関 千尋" userId="770909b0-7a9d-44cb-82cd-6d77364c71e4" providerId="ADAL" clId="{3785D89B-2ACE-435E-BAFE-429483A01075}" dt="2022-02-15T08:06:39.107" v="142" actId="1076"/>
          <ac:picMkLst>
            <pc:docMk/>
            <pc:sldMk cId="1864274772" sldId="260"/>
            <ac:picMk id="22" creationId="{155406F2-BEF8-4514-BBD6-6D9409D0C74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211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225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072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20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4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715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256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41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60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67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997E0-B161-4356-BDB7-C5E4CCA16AFC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9BDCD-C6CB-4B42-879F-0094275C1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07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49D32098-AC1F-4545-B914-9E260040C9B6}"/>
              </a:ext>
            </a:extLst>
          </p:cNvPr>
          <p:cNvSpPr/>
          <p:nvPr/>
        </p:nvSpPr>
        <p:spPr>
          <a:xfrm>
            <a:off x="1095818" y="6699471"/>
            <a:ext cx="4964315" cy="1315765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五方向 17">
            <a:extLst>
              <a:ext uri="{FF2B5EF4-FFF2-40B4-BE49-F238E27FC236}">
                <a16:creationId xmlns:a16="http://schemas.microsoft.com/office/drawing/2014/main" id="{6BD809A6-BE0A-4887-8A3E-24A209941B22}"/>
              </a:ext>
            </a:extLst>
          </p:cNvPr>
          <p:cNvSpPr/>
          <p:nvPr/>
        </p:nvSpPr>
        <p:spPr>
          <a:xfrm>
            <a:off x="769721" y="756590"/>
            <a:ext cx="2225286" cy="545956"/>
          </a:xfrm>
          <a:prstGeom prst="homePlate">
            <a:avLst/>
          </a:prstGeom>
          <a:solidFill>
            <a:srgbClr val="B2F3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63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5AA6B85-3BC9-4C71-8181-6A556CE91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61460" y="891491"/>
            <a:ext cx="3624479" cy="326593"/>
          </a:xfrm>
        </p:spPr>
        <p:txBody>
          <a:bodyPr>
            <a:noAutofit/>
          </a:bodyPr>
          <a:lstStyle/>
          <a:p>
            <a:r>
              <a:rPr lang="ja-JP" altLang="en-US" sz="20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lang="ja-JP" altLang="en-US" sz="2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研 修 会 場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8AF8921-155F-4A85-96D4-5BE8E3C6D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219" y="1863670"/>
            <a:ext cx="4795638" cy="529973"/>
          </a:xfrm>
        </p:spPr>
        <p:txBody>
          <a:bodyPr>
            <a:normAutofit/>
          </a:bodyPr>
          <a:lstStyle/>
          <a:p>
            <a:pPr algn="l"/>
            <a:r>
              <a:rPr lang="ja-JP" altLang="en-US" sz="1138" dirty="0"/>
              <a:t>　　　</a:t>
            </a:r>
            <a:r>
              <a:rPr lang="ja-JP" altLang="en-US" dirty="0"/>
              <a:t>千曲市上山田温泉</a:t>
            </a:r>
            <a:r>
              <a:rPr lang="en-US" altLang="ja-JP" dirty="0"/>
              <a:t>2-12-10</a:t>
            </a:r>
            <a:endParaRPr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E0118A09-55EA-4127-9BD6-138760BD982B}"/>
              </a:ext>
            </a:extLst>
          </p:cNvPr>
          <p:cNvSpPr txBox="1">
            <a:spLocks/>
          </p:cNvSpPr>
          <p:nvPr/>
        </p:nvSpPr>
        <p:spPr>
          <a:xfrm>
            <a:off x="1545504" y="7235837"/>
            <a:ext cx="4655271" cy="389760"/>
          </a:xfrm>
          <a:prstGeom prst="rect">
            <a:avLst/>
          </a:prstGeom>
        </p:spPr>
        <p:txBody>
          <a:bodyPr vert="horz" lIns="74295" tIns="37148" rIns="74295" bIns="37148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/>
              <a:t>　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D0D6C965-1C83-42BD-B3F9-4DA0743FF9EE}"/>
              </a:ext>
            </a:extLst>
          </p:cNvPr>
          <p:cNvSpPr txBox="1">
            <a:spLocks/>
          </p:cNvSpPr>
          <p:nvPr/>
        </p:nvSpPr>
        <p:spPr>
          <a:xfrm>
            <a:off x="1557885" y="7586824"/>
            <a:ext cx="3957112" cy="595489"/>
          </a:xfrm>
          <a:prstGeom prst="rect">
            <a:avLst/>
          </a:prstGeom>
        </p:spPr>
        <p:txBody>
          <a:bodyPr vert="horz" lIns="74295" tIns="37148" rIns="74295" bIns="37148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38" dirty="0"/>
              <a:t>　</a:t>
            </a:r>
            <a:endParaRPr lang="ja-JP" altLang="en-US" sz="1400" dirty="0"/>
          </a:p>
        </p:txBody>
      </p:sp>
      <p:sp>
        <p:nvSpPr>
          <p:cNvPr id="14" name="字幕 2">
            <a:extLst>
              <a:ext uri="{FF2B5EF4-FFF2-40B4-BE49-F238E27FC236}">
                <a16:creationId xmlns:a16="http://schemas.microsoft.com/office/drawing/2014/main" id="{63005BF1-2F83-480A-A8B4-C30BBE43BD7D}"/>
              </a:ext>
            </a:extLst>
          </p:cNvPr>
          <p:cNvSpPr txBox="1">
            <a:spLocks/>
          </p:cNvSpPr>
          <p:nvPr/>
        </p:nvSpPr>
        <p:spPr>
          <a:xfrm>
            <a:off x="1218317" y="8141358"/>
            <a:ext cx="4284299" cy="650218"/>
          </a:xfrm>
          <a:prstGeom prst="rect">
            <a:avLst/>
          </a:prstGeom>
        </p:spPr>
        <p:txBody>
          <a:bodyPr vert="horz" lIns="74295" tIns="37148" rIns="74295" bIns="37148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/>
              <a:t>【</a:t>
            </a:r>
            <a:r>
              <a:rPr lang="ja-JP" altLang="en-US" sz="1400" dirty="0"/>
              <a:t>問合せ先</a:t>
            </a:r>
            <a:r>
              <a:rPr lang="en-US" altLang="ja-JP" sz="1400" dirty="0"/>
              <a:t>】</a:t>
            </a:r>
          </a:p>
          <a:p>
            <a:r>
              <a:rPr lang="ja-JP" altLang="en-US" sz="1400" dirty="0"/>
              <a:t>長野県社会福祉協議会　福祉人材センター　</a:t>
            </a:r>
            <a:endParaRPr lang="en-US" altLang="ja-JP" sz="1400" dirty="0"/>
          </a:p>
          <a:p>
            <a:r>
              <a:rPr lang="ja-JP" altLang="en-US" sz="1400" dirty="0"/>
              <a:t>℡　 </a:t>
            </a:r>
            <a:r>
              <a:rPr lang="en-US" altLang="ja-JP" sz="1400" dirty="0"/>
              <a:t>026-226-7330</a:t>
            </a:r>
            <a:r>
              <a:rPr lang="ja-JP" altLang="en-US" sz="1400" dirty="0"/>
              <a:t>　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78CA9EB9-FFB6-42FD-9363-4B54A6A5B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300" y="6839193"/>
            <a:ext cx="325815" cy="325815"/>
          </a:xfrm>
          <a:prstGeom prst="rect">
            <a:avLst/>
          </a:prstGeom>
        </p:spPr>
      </p:pic>
      <p:sp>
        <p:nvSpPr>
          <p:cNvPr id="17" name="字幕 2">
            <a:extLst>
              <a:ext uri="{FF2B5EF4-FFF2-40B4-BE49-F238E27FC236}">
                <a16:creationId xmlns:a16="http://schemas.microsoft.com/office/drawing/2014/main" id="{22357ED7-A7A1-4A18-A5E6-A10E0B33645A}"/>
              </a:ext>
            </a:extLst>
          </p:cNvPr>
          <p:cNvSpPr txBox="1">
            <a:spLocks/>
          </p:cNvSpPr>
          <p:nvPr/>
        </p:nvSpPr>
        <p:spPr>
          <a:xfrm>
            <a:off x="-161460" y="1488388"/>
            <a:ext cx="5153185" cy="1024779"/>
          </a:xfrm>
          <a:prstGeom prst="rect">
            <a:avLst/>
          </a:prstGeom>
        </p:spPr>
        <p:txBody>
          <a:bodyPr vert="horz" lIns="74295" tIns="37148" rIns="74295" bIns="37148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900" dirty="0"/>
              <a:t>     </a:t>
            </a:r>
            <a:endParaRPr lang="en-US" altLang="ja-JP" sz="1900" b="1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155406F2-BEF8-4514-BBD6-6D9409D0C7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984" y="7525108"/>
            <a:ext cx="301051" cy="301051"/>
          </a:xfrm>
          <a:prstGeom prst="rect">
            <a:avLst/>
          </a:prstGeom>
        </p:spPr>
      </p:pic>
      <p:sp>
        <p:nvSpPr>
          <p:cNvPr id="23" name="字幕 2">
            <a:extLst>
              <a:ext uri="{FF2B5EF4-FFF2-40B4-BE49-F238E27FC236}">
                <a16:creationId xmlns:a16="http://schemas.microsoft.com/office/drawing/2014/main" id="{7C5EDB41-E0FA-4FD5-B06B-1DB7CE6D1B7D}"/>
              </a:ext>
            </a:extLst>
          </p:cNvPr>
          <p:cNvSpPr txBox="1">
            <a:spLocks/>
          </p:cNvSpPr>
          <p:nvPr/>
        </p:nvSpPr>
        <p:spPr>
          <a:xfrm>
            <a:off x="1644054" y="6848816"/>
            <a:ext cx="3957112" cy="357265"/>
          </a:xfrm>
          <a:prstGeom prst="rect">
            <a:avLst/>
          </a:prstGeom>
        </p:spPr>
        <p:txBody>
          <a:bodyPr vert="horz" lIns="74295" tIns="37148" rIns="74295" bIns="37148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38" dirty="0"/>
              <a:t>　</a:t>
            </a:r>
            <a:endParaRPr lang="ja-JP" altLang="en-US" sz="1400" dirty="0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7AEB8F6D-144F-4259-8880-63E8A9594471}"/>
              </a:ext>
            </a:extLst>
          </p:cNvPr>
          <p:cNvSpPr/>
          <p:nvPr/>
        </p:nvSpPr>
        <p:spPr>
          <a:xfrm>
            <a:off x="996027" y="6300769"/>
            <a:ext cx="1098954" cy="467852"/>
          </a:xfrm>
          <a:prstGeom prst="ellipse">
            <a:avLst/>
          </a:prstGeom>
          <a:solidFill>
            <a:srgbClr val="99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7A4A07E-BF39-40B1-A413-D93A67410A41}"/>
              </a:ext>
            </a:extLst>
          </p:cNvPr>
          <p:cNvSpPr txBox="1"/>
          <p:nvPr/>
        </p:nvSpPr>
        <p:spPr>
          <a:xfrm>
            <a:off x="1034644" y="6360917"/>
            <a:ext cx="1380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アクセス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86D68A8-1F2E-461B-9110-2636280CC4A0}"/>
              </a:ext>
            </a:extLst>
          </p:cNvPr>
          <p:cNvSpPr txBox="1"/>
          <p:nvPr/>
        </p:nvSpPr>
        <p:spPr>
          <a:xfrm>
            <a:off x="769720" y="1365607"/>
            <a:ext cx="3624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千曲市総合観光会館</a:t>
            </a: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613CF972-28A5-4195-805B-017B6E1D54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272" y="739530"/>
            <a:ext cx="985230" cy="177214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4355B32-F471-41D5-BF17-B340206CF0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1" y="2221104"/>
            <a:ext cx="5629274" cy="4473453"/>
          </a:xfrm>
          <a:prstGeom prst="rect">
            <a:avLst/>
          </a:prstGeom>
        </p:spPr>
      </p:pic>
      <p:sp>
        <p:nvSpPr>
          <p:cNvPr id="19" name="字幕 2">
            <a:extLst>
              <a:ext uri="{FF2B5EF4-FFF2-40B4-BE49-F238E27FC236}">
                <a16:creationId xmlns:a16="http://schemas.microsoft.com/office/drawing/2014/main" id="{D4CB5AB0-3713-4066-97EC-D131F57DC5A0}"/>
              </a:ext>
            </a:extLst>
          </p:cNvPr>
          <p:cNvSpPr txBox="1">
            <a:spLocks/>
          </p:cNvSpPr>
          <p:nvPr/>
        </p:nvSpPr>
        <p:spPr>
          <a:xfrm>
            <a:off x="1698324" y="6883678"/>
            <a:ext cx="3019984" cy="702477"/>
          </a:xfrm>
          <a:prstGeom prst="rect">
            <a:avLst/>
          </a:prstGeom>
        </p:spPr>
        <p:txBody>
          <a:bodyPr vert="horz" lIns="74295" tIns="37148" rIns="74295" bIns="37148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/>
              <a:t>更埴ＩＣから　約</a:t>
            </a:r>
            <a:r>
              <a:rPr lang="en-US" altLang="ja-JP" sz="1400" dirty="0"/>
              <a:t>17</a:t>
            </a:r>
            <a:r>
              <a:rPr lang="ja-JP" altLang="en-US" sz="1400" dirty="0"/>
              <a:t>分（</a:t>
            </a:r>
            <a:r>
              <a:rPr lang="en-US" altLang="ja-JP" sz="1400" dirty="0"/>
              <a:t>10</a:t>
            </a:r>
            <a:r>
              <a:rPr lang="ja-JP" altLang="en-US" sz="1400" dirty="0"/>
              <a:t>㎞）</a:t>
            </a:r>
            <a:endParaRPr lang="en-US" altLang="ja-JP" sz="1400" dirty="0"/>
          </a:p>
          <a:p>
            <a:r>
              <a:rPr lang="ja-JP" altLang="en-US" sz="1400" dirty="0"/>
              <a:t>坂城ＩＣから　約</a:t>
            </a:r>
            <a:r>
              <a:rPr lang="en-US" altLang="ja-JP" sz="1400" dirty="0"/>
              <a:t>15</a:t>
            </a:r>
            <a:r>
              <a:rPr lang="ja-JP" altLang="en-US" sz="1400" dirty="0"/>
              <a:t>分（</a:t>
            </a:r>
            <a:r>
              <a:rPr lang="en-US" altLang="ja-JP" sz="1400" dirty="0"/>
              <a:t>9</a:t>
            </a:r>
            <a:r>
              <a:rPr lang="ja-JP" altLang="en-US" sz="1400" dirty="0"/>
              <a:t>㎞）</a:t>
            </a:r>
          </a:p>
        </p:txBody>
      </p:sp>
      <p:sp>
        <p:nvSpPr>
          <p:cNvPr id="20" name="字幕 2">
            <a:extLst>
              <a:ext uri="{FF2B5EF4-FFF2-40B4-BE49-F238E27FC236}">
                <a16:creationId xmlns:a16="http://schemas.microsoft.com/office/drawing/2014/main" id="{6D004427-D2CB-4DF0-8F42-BC844982CD19}"/>
              </a:ext>
            </a:extLst>
          </p:cNvPr>
          <p:cNvSpPr txBox="1">
            <a:spLocks/>
          </p:cNvSpPr>
          <p:nvPr/>
        </p:nvSpPr>
        <p:spPr>
          <a:xfrm>
            <a:off x="1788215" y="7557068"/>
            <a:ext cx="4284299" cy="301051"/>
          </a:xfrm>
          <a:prstGeom prst="rect">
            <a:avLst/>
          </a:prstGeom>
        </p:spPr>
        <p:txBody>
          <a:bodyPr vert="horz" lIns="74295" tIns="37148" rIns="74295" bIns="37148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/>
              <a:t>しなの鉄道しなの鉄道線戸倉駅よりタクシー</a:t>
            </a:r>
            <a:r>
              <a:rPr lang="en-US" altLang="ja-JP" sz="1400" dirty="0"/>
              <a:t>10</a:t>
            </a:r>
            <a:r>
              <a:rPr lang="ja-JP" altLang="en-US" sz="1400" dirty="0"/>
              <a:t>分</a:t>
            </a:r>
          </a:p>
        </p:txBody>
      </p:sp>
    </p:spTree>
    <p:extLst>
      <p:ext uri="{BB962C8B-B14F-4D97-AF65-F5344CB8AC3E}">
        <p14:creationId xmlns:p14="http://schemas.microsoft.com/office/powerpoint/2010/main" val="1864274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4FAF6E84BD1264DBFDC0CABBDB294A3" ma:contentTypeVersion="11" ma:contentTypeDescription="新しいドキュメントを作成します。" ma:contentTypeScope="" ma:versionID="ca361906e7f007bd269a3c32ccba30e4">
  <xsd:schema xmlns:xsd="http://www.w3.org/2001/XMLSchema" xmlns:xs="http://www.w3.org/2001/XMLSchema" xmlns:p="http://schemas.microsoft.com/office/2006/metadata/properties" xmlns:ns2="6699d993-d69d-46e6-a2e0-44758e94cca7" targetNamespace="http://schemas.microsoft.com/office/2006/metadata/properties" ma:root="true" ma:fieldsID="4dd8ab29c14ab5c3d11d31463c439537" ns2:_="">
    <xsd:import namespace="6699d993-d69d-46e6-a2e0-44758e94cc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99d993-d69d-46e6-a2e0-44758e94c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730E09-5FFD-4278-89A6-4DD4F126EC1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37CECF4-A5B7-4365-923D-DBAA936CE3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D5332D-DE3E-40A2-86A4-F57A1C1E47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99d993-d69d-46e6-a2e0-44758e94cc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551</TotalTime>
  <Words>63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HGSｺﾞｼｯｸE</vt:lpstr>
      <vt:lpstr>游ゴシック</vt:lpstr>
      <vt:lpstr>Arial</vt:lpstr>
      <vt:lpstr>Calibri</vt:lpstr>
      <vt:lpstr>Calibri Light</vt:lpstr>
      <vt:lpstr>Office テーマ</vt:lpstr>
      <vt:lpstr>　 研 修 会 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令和2年度福祉職員生涯研修【新任職員課程】会場案内図</dc:title>
  <dc:creator>t seki</dc:creator>
  <cp:lastModifiedBy>関 千尋</cp:lastModifiedBy>
  <cp:revision>70</cp:revision>
  <cp:lastPrinted>2020-03-10T02:55:49Z</cp:lastPrinted>
  <dcterms:created xsi:type="dcterms:W3CDTF">2020-03-02T00:57:10Z</dcterms:created>
  <dcterms:modified xsi:type="dcterms:W3CDTF">2022-02-15T08:09:48Z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0x010100D4FAF6E84BD1264DBFDC0CABBDB294A3</vt:lpwstr>
  </property>
</Properties>
</file>