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61" r:id="rId5"/>
  </p:sldIdLst>
  <p:sldSz cx="6858000" cy="9906000" type="A4"/>
  <p:notesSz cx="7031038" cy="101631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B2F3FA"/>
    <a:srgbClr val="FF99FF"/>
    <a:srgbClr val="C03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82835" y="0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/>
          <a:lstStyle>
            <a:lvl1pPr algn="r">
              <a:defRPr sz="1200"/>
            </a:lvl1pPr>
          </a:lstStyle>
          <a:p>
            <a:fld id="{CC144730-154C-46F1-A409-E149F49B46C8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271588"/>
            <a:ext cx="23733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81" tIns="46941" rIns="93881" bIns="4694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3433" y="4890856"/>
            <a:ext cx="5624175" cy="4001313"/>
          </a:xfrm>
          <a:prstGeom prst="rect">
            <a:avLst/>
          </a:prstGeom>
        </p:spPr>
        <p:txBody>
          <a:bodyPr vert="horz" lIns="93881" tIns="46941" rIns="93881" bIns="4694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53475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82835" y="9653475"/>
            <a:ext cx="3046565" cy="509701"/>
          </a:xfrm>
          <a:prstGeom prst="rect">
            <a:avLst/>
          </a:prstGeom>
        </p:spPr>
        <p:txBody>
          <a:bodyPr vert="horz" lIns="93881" tIns="46941" rIns="93881" bIns="46941" rtlCol="0" anchor="b"/>
          <a:lstStyle>
            <a:lvl1pPr algn="r">
              <a:defRPr sz="1200"/>
            </a:lvl1pPr>
          </a:lstStyle>
          <a:p>
            <a:fld id="{1B1506DB-4FC3-40CE-8F4C-6C17423215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62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2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91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20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54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71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25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1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60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67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22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07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997E0-B161-4356-BDB7-C5E4CCA16AFC}" type="datetimeFigureOut">
              <a:rPr kumimoji="1" lang="ja-JP" altLang="en-US" smtClean="0"/>
              <a:t>2022/7/6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9BDCD-C6CB-4B42-879F-0094275C13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07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6BD809A6-BE0A-4887-8A3E-24A209941B22}"/>
              </a:ext>
            </a:extLst>
          </p:cNvPr>
          <p:cNvSpPr/>
          <p:nvPr/>
        </p:nvSpPr>
        <p:spPr>
          <a:xfrm>
            <a:off x="860822" y="495300"/>
            <a:ext cx="3406378" cy="527224"/>
          </a:xfrm>
          <a:prstGeom prst="homePlate">
            <a:avLst/>
          </a:prstGeom>
          <a:solidFill>
            <a:srgbClr val="B2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5AA6B85-3BC9-4C71-8181-6A556CE91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282" y="592846"/>
            <a:ext cx="2818746" cy="332131"/>
          </a:xfrm>
        </p:spPr>
        <p:txBody>
          <a:bodyPr>
            <a:noAutofit/>
          </a:bodyPr>
          <a:lstStyle/>
          <a:p>
            <a:r>
              <a:rPr lang="ja-JP" altLang="en-US" sz="1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研修会場のご案内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8AF8921-155F-4A85-96D4-5BE8E3C6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500" y="1235096"/>
            <a:ext cx="4795638" cy="817258"/>
          </a:xfrm>
        </p:spPr>
        <p:txBody>
          <a:bodyPr>
            <a:normAutofit/>
          </a:bodyPr>
          <a:lstStyle/>
          <a:p>
            <a:pPr algn="l"/>
            <a:r>
              <a:rPr lang="ja-JP" altLang="en-US" sz="1138" dirty="0"/>
              <a:t>　　　　</a:t>
            </a: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63005BF1-2F83-480A-A8B4-C30BBE43BD7D}"/>
              </a:ext>
            </a:extLst>
          </p:cNvPr>
          <p:cNvSpPr txBox="1">
            <a:spLocks/>
          </p:cNvSpPr>
          <p:nvPr/>
        </p:nvSpPr>
        <p:spPr>
          <a:xfrm>
            <a:off x="1265512" y="8956703"/>
            <a:ext cx="4326975" cy="712901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/>
              <a:t>【</a:t>
            </a:r>
            <a:r>
              <a:rPr lang="ja-JP" altLang="en-US" sz="1200" dirty="0"/>
              <a:t>問合せ先</a:t>
            </a:r>
            <a:r>
              <a:rPr lang="en-US" altLang="ja-JP" sz="1200" dirty="0"/>
              <a:t>】</a:t>
            </a:r>
          </a:p>
          <a:p>
            <a:r>
              <a:rPr lang="ja-JP" altLang="en-US" sz="1200" dirty="0"/>
              <a:t>長野県社会福祉協議会　福祉人材センター　</a:t>
            </a:r>
            <a:endParaRPr lang="en-US" altLang="ja-JP" sz="1200" dirty="0"/>
          </a:p>
          <a:p>
            <a:r>
              <a:rPr lang="ja-JP" altLang="en-US" sz="1200" dirty="0"/>
              <a:t>℡　 </a:t>
            </a:r>
            <a:r>
              <a:rPr lang="en-US" altLang="ja-JP" sz="1200" dirty="0"/>
              <a:t>026-226-7330</a:t>
            </a:r>
            <a:r>
              <a:rPr lang="ja-JP" altLang="en-US" sz="1200" dirty="0"/>
              <a:t>　</a:t>
            </a:r>
          </a:p>
        </p:txBody>
      </p:sp>
      <p:sp>
        <p:nvSpPr>
          <p:cNvPr id="17" name="字幕 2">
            <a:extLst>
              <a:ext uri="{FF2B5EF4-FFF2-40B4-BE49-F238E27FC236}">
                <a16:creationId xmlns:a16="http://schemas.microsoft.com/office/drawing/2014/main" id="{22357ED7-A7A1-4A18-A5E6-A10E0B33645A}"/>
              </a:ext>
            </a:extLst>
          </p:cNvPr>
          <p:cNvSpPr txBox="1">
            <a:spLocks/>
          </p:cNvSpPr>
          <p:nvPr/>
        </p:nvSpPr>
        <p:spPr>
          <a:xfrm>
            <a:off x="433046" y="1434974"/>
            <a:ext cx="4653304" cy="817258"/>
          </a:xfrm>
          <a:prstGeom prst="rect">
            <a:avLst/>
          </a:prstGeom>
        </p:spPr>
        <p:txBody>
          <a:bodyPr vert="horz" lIns="74295" tIns="37148" rIns="74295" bIns="37148" rtlCol="0">
            <a:normAutofit fontScale="5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5100" dirty="0"/>
              <a:t>     </a:t>
            </a:r>
            <a:r>
              <a:rPr lang="ja-JP" altLang="en-US" sz="51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塩尻総合文化センター</a:t>
            </a:r>
            <a:endParaRPr lang="en-US" altLang="ja-JP" sz="5100" b="1" dirty="0">
              <a:solidFill>
                <a:srgbClr val="00FF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lang="ja-JP" altLang="en-US" sz="1056" dirty="0"/>
              <a:t>　</a:t>
            </a:r>
            <a:r>
              <a:rPr lang="ja-JP" altLang="en-US" sz="5000" dirty="0"/>
              <a:t>　</a:t>
            </a:r>
            <a:r>
              <a:rPr lang="ja-JP" altLang="en-US" sz="4400" dirty="0"/>
              <a:t>塩尻市大門七番町</a:t>
            </a:r>
            <a:r>
              <a:rPr lang="en-US" altLang="ja-JP" sz="4400" dirty="0"/>
              <a:t>4-3</a:t>
            </a:r>
            <a:endParaRPr lang="ja-JP" altLang="en-US" sz="1056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9D40C8E-32BB-4F4C-8F22-5DEE7F665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810" y="384422"/>
            <a:ext cx="987638" cy="1774090"/>
          </a:xfrm>
          <a:prstGeom prst="rect">
            <a:avLst/>
          </a:prstGeom>
        </p:spPr>
      </p:pic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3B9832A1-BB58-4C24-B58E-E2BFB8D9769A}"/>
              </a:ext>
            </a:extLst>
          </p:cNvPr>
          <p:cNvSpPr/>
          <p:nvPr/>
        </p:nvSpPr>
        <p:spPr>
          <a:xfrm>
            <a:off x="1733550" y="8780152"/>
            <a:ext cx="3576804" cy="104329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A67ADC-61C6-4771-B7E0-868FD7660BAF}"/>
              </a:ext>
            </a:extLst>
          </p:cNvPr>
          <p:cNvSpPr txBox="1"/>
          <p:nvPr/>
        </p:nvSpPr>
        <p:spPr>
          <a:xfrm>
            <a:off x="1163103" y="8150774"/>
            <a:ext cx="5231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〇長野自動車道　 塩尻ＩＣより　   約</a:t>
            </a:r>
            <a:r>
              <a:rPr kumimoji="1" lang="en-US" altLang="ja-JP" sz="1400" dirty="0"/>
              <a:t>10</a:t>
            </a:r>
            <a:r>
              <a:rPr kumimoji="1" lang="ja-JP" altLang="en-US" sz="1400" dirty="0"/>
              <a:t>分</a:t>
            </a:r>
            <a:endParaRPr kumimoji="1" lang="en-US" altLang="ja-JP" sz="1400" dirty="0"/>
          </a:p>
          <a:p>
            <a:r>
              <a:rPr kumimoji="1" lang="ja-JP" altLang="en-US" sz="1400" dirty="0"/>
              <a:t>〇塩尻駅より　　　　徒歩　　　　　</a:t>
            </a:r>
            <a:r>
              <a:rPr kumimoji="1" lang="en-US" altLang="ja-JP" sz="1400" dirty="0"/>
              <a:t>10</a:t>
            </a:r>
            <a:r>
              <a:rPr kumimoji="1" lang="ja-JP" altLang="en-US" sz="1400" dirty="0"/>
              <a:t>分　</a:t>
            </a:r>
            <a:endParaRPr kumimoji="1" lang="en-US" altLang="ja-JP" sz="1400" dirty="0"/>
          </a:p>
        </p:txBody>
      </p:sp>
      <p:pic>
        <p:nvPicPr>
          <p:cNvPr id="10" name="図 9" descr="グラフィカル ユーザー インターフェイス, アプリケーション, マップ&#10;&#10;自動的に生成された説明">
            <a:extLst>
              <a:ext uri="{FF2B5EF4-FFF2-40B4-BE49-F238E27FC236}">
                <a16:creationId xmlns:a16="http://schemas.microsoft.com/office/drawing/2014/main" id="{488A120A-A1CA-EDAA-B5DA-A530B83AB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59" y="2534941"/>
            <a:ext cx="5643973" cy="503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4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e60f42a-13bd-4172-a2d3-3665d3658cd1" xsi:nil="true"/>
    <lcf76f155ced4ddcb4097134ff3c332f xmlns="6699d993-d69d-46e6-a2e0-44758e94cca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4FAF6E84BD1264DBFDC0CABBDB294A3" ma:contentTypeVersion="14" ma:contentTypeDescription="新しいドキュメントを作成します。" ma:contentTypeScope="" ma:versionID="99093878ca85adef5a12c769ab502c83">
  <xsd:schema xmlns:xsd="http://www.w3.org/2001/XMLSchema" xmlns:xs="http://www.w3.org/2001/XMLSchema" xmlns:p="http://schemas.microsoft.com/office/2006/metadata/properties" xmlns:ns2="6699d993-d69d-46e6-a2e0-44758e94cca7" xmlns:ns3="3e60f42a-13bd-4172-a2d3-3665d3658cd1" targetNamespace="http://schemas.microsoft.com/office/2006/metadata/properties" ma:root="true" ma:fieldsID="76830a9fd3d4fd42d1c3920a0edb4241" ns2:_="" ns3:_="">
    <xsd:import namespace="6699d993-d69d-46e6-a2e0-44758e94cca7"/>
    <xsd:import namespace="3e60f42a-13bd-4172-a2d3-3665d3658c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99d993-d69d-46e6-a2e0-44758e94cc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d833ce90-ce59-4950-82c7-aaae28959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f42a-13bd-4172-a2d3-3665d3658c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082f1f3-19f8-4cfa-89cd-8e68830d3270}" ma:internalName="TaxCatchAll" ma:showField="CatchAllData" ma:web="3e60f42a-13bd-4172-a2d3-3665d3658c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A1813C-A21D-4A49-AE52-56EDE46885CE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6699d993-d69d-46e6-a2e0-44758e94cca7"/>
    <ds:schemaRef ds:uri="http://purl.org/dc/dcmitype/"/>
    <ds:schemaRef ds:uri="http://purl.org/dc/terms/"/>
    <ds:schemaRef ds:uri="http://schemas.microsoft.com/office/infopath/2007/PartnerControls"/>
    <ds:schemaRef ds:uri="3e60f42a-13bd-4172-a2d3-3665d3658cd1"/>
  </ds:schemaRefs>
</ds:datastoreItem>
</file>

<file path=customXml/itemProps2.xml><?xml version="1.0" encoding="utf-8"?>
<ds:datastoreItem xmlns:ds="http://schemas.openxmlformats.org/officeDocument/2006/customXml" ds:itemID="{F8A57A45-1D9F-4C62-A500-0D70C7BDE9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F6879C-7BE6-4DA9-9E34-C47DFA15CF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99d993-d69d-46e6-a2e0-44758e94cca7"/>
    <ds:schemaRef ds:uri="3e60f42a-13bd-4172-a2d3-3665d3658c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991</TotalTime>
  <Words>44</Words>
  <Application>Microsoft Office PowerPoint</Application>
  <PresentationFormat>A4 210 x 297 mm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BIZ UDゴシック</vt:lpstr>
      <vt:lpstr>游ゴシック</vt:lpstr>
      <vt:lpstr>Arial</vt:lpstr>
      <vt:lpstr>Calibri</vt:lpstr>
      <vt:lpstr>Calibri Light</vt:lpstr>
      <vt:lpstr>Office テーマ</vt:lpstr>
      <vt:lpstr>研修会場のご案内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令和2年度福祉職員生涯研修【新任職員課程】会場案内図</dc:title>
  <dc:creator>t seki</dc:creator>
  <cp:lastModifiedBy>須野原 一彌</cp:lastModifiedBy>
  <cp:revision>100</cp:revision>
  <cp:lastPrinted>2020-09-01T09:04:27Z</cp:lastPrinted>
  <dcterms:created xsi:type="dcterms:W3CDTF">2020-03-02T00:57:10Z</dcterms:created>
  <dcterms:modified xsi:type="dcterms:W3CDTF">2022-07-06T05:52:16Z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0x010100D4FAF6E84BD1264DBFDC0CABBDB294A3</vt:lpwstr>
  </property>
  <property fmtid="{D5CDD505-2E9C-101B-9397-08002B2CF9AE}" pid="3" name="MediaServiceImageTags">
    <vt:lpwstr/>
  </property>
</Properties>
</file>