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61" r:id="rId5"/>
  </p:sldIdLst>
  <p:sldSz cx="6858000" cy="9906000" type="A4"/>
  <p:notesSz cx="7031038" cy="101631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B2F3FA"/>
    <a:srgbClr val="FF99FF"/>
    <a:srgbClr val="C03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-3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82835" y="0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/>
          <a:lstStyle>
            <a:lvl1pPr algn="r">
              <a:defRPr sz="1200"/>
            </a:lvl1pPr>
          </a:lstStyle>
          <a:p>
            <a:fld id="{CC144730-154C-46F1-A409-E149F49B46C8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271588"/>
            <a:ext cx="23733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81" tIns="46941" rIns="93881" bIns="4694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3433" y="4890856"/>
            <a:ext cx="5624175" cy="4001313"/>
          </a:xfrm>
          <a:prstGeom prst="rect">
            <a:avLst/>
          </a:prstGeom>
        </p:spPr>
        <p:txBody>
          <a:bodyPr vert="horz" lIns="93881" tIns="46941" rIns="93881" bIns="4694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53475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82835" y="9653475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 anchor="b"/>
          <a:lstStyle>
            <a:lvl1pPr algn="r">
              <a:defRPr sz="1200"/>
            </a:lvl1pPr>
          </a:lstStyle>
          <a:p>
            <a:fld id="{1B1506DB-4FC3-40CE-8F4C-6C17423215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62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2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2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4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7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5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1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07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07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6BD809A6-BE0A-4887-8A3E-24A209941B22}"/>
              </a:ext>
            </a:extLst>
          </p:cNvPr>
          <p:cNvSpPr/>
          <p:nvPr/>
        </p:nvSpPr>
        <p:spPr>
          <a:xfrm>
            <a:off x="860822" y="495300"/>
            <a:ext cx="3406378" cy="527224"/>
          </a:xfrm>
          <a:prstGeom prst="homePlate">
            <a:avLst/>
          </a:prstGeom>
          <a:solidFill>
            <a:srgbClr val="B2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5AA6B85-3BC9-4C71-8181-6A556CE91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282" y="592846"/>
            <a:ext cx="2818746" cy="332131"/>
          </a:xfrm>
        </p:spPr>
        <p:txBody>
          <a:bodyPr>
            <a:noAutofit/>
          </a:bodyPr>
          <a:lstStyle/>
          <a:p>
            <a:r>
              <a:rPr lang="ja-JP" altLang="en-US" sz="1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研修会場のご案内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AF8921-155F-4A85-96D4-5BE8E3C6D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500" y="1235096"/>
            <a:ext cx="4795638" cy="817258"/>
          </a:xfrm>
        </p:spPr>
        <p:txBody>
          <a:bodyPr>
            <a:normAutofit/>
          </a:bodyPr>
          <a:lstStyle/>
          <a:p>
            <a:pPr algn="l"/>
            <a:r>
              <a:rPr lang="ja-JP" altLang="en-US" sz="1138" dirty="0"/>
              <a:t>　　　　</a:t>
            </a: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63005BF1-2F83-480A-A8B4-C30BBE43BD7D}"/>
              </a:ext>
            </a:extLst>
          </p:cNvPr>
          <p:cNvSpPr txBox="1">
            <a:spLocks/>
          </p:cNvSpPr>
          <p:nvPr/>
        </p:nvSpPr>
        <p:spPr>
          <a:xfrm>
            <a:off x="1265512" y="8956703"/>
            <a:ext cx="4326975" cy="712901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【</a:t>
            </a:r>
            <a:r>
              <a:rPr lang="ja-JP" altLang="en-US" sz="1200" dirty="0"/>
              <a:t>問合せ先</a:t>
            </a:r>
            <a:r>
              <a:rPr lang="en-US" altLang="ja-JP" sz="1200" dirty="0"/>
              <a:t>】</a:t>
            </a:r>
          </a:p>
          <a:p>
            <a:r>
              <a:rPr lang="ja-JP" altLang="en-US" sz="1200" dirty="0"/>
              <a:t>長野県社会福祉協議会　福祉人材センター　</a:t>
            </a:r>
            <a:endParaRPr lang="en-US" altLang="ja-JP" sz="1200" dirty="0"/>
          </a:p>
          <a:p>
            <a:r>
              <a:rPr lang="ja-JP" altLang="en-US" sz="1200" dirty="0"/>
              <a:t>℡　 </a:t>
            </a:r>
            <a:r>
              <a:rPr lang="en-US" altLang="ja-JP" sz="1200" dirty="0"/>
              <a:t>026-226-7330</a:t>
            </a:r>
            <a:r>
              <a:rPr lang="ja-JP" altLang="en-US" sz="1200" dirty="0"/>
              <a:t>　</a:t>
            </a:r>
          </a:p>
        </p:txBody>
      </p:sp>
      <p:sp>
        <p:nvSpPr>
          <p:cNvPr id="17" name="字幕 2">
            <a:extLst>
              <a:ext uri="{FF2B5EF4-FFF2-40B4-BE49-F238E27FC236}">
                <a16:creationId xmlns:a16="http://schemas.microsoft.com/office/drawing/2014/main" id="{22357ED7-A7A1-4A18-A5E6-A10E0B33645A}"/>
              </a:ext>
            </a:extLst>
          </p:cNvPr>
          <p:cNvSpPr txBox="1">
            <a:spLocks/>
          </p:cNvSpPr>
          <p:nvPr/>
        </p:nvSpPr>
        <p:spPr>
          <a:xfrm>
            <a:off x="433046" y="1434974"/>
            <a:ext cx="4653304" cy="817258"/>
          </a:xfrm>
          <a:prstGeom prst="rect">
            <a:avLst/>
          </a:prstGeom>
        </p:spPr>
        <p:txBody>
          <a:bodyPr vert="horz" lIns="74295" tIns="37148" rIns="74295" bIns="37148" rtlCol="0">
            <a:normAutofit fontScale="47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5100" dirty="0"/>
              <a:t>     </a:t>
            </a:r>
            <a:r>
              <a:rPr lang="ja-JP" altLang="en-US" sz="51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小諸グランドキャッスルホテル</a:t>
            </a:r>
            <a:endParaRPr lang="en-US" altLang="ja-JP" sz="5100" b="1" dirty="0">
              <a:solidFill>
                <a:srgbClr val="00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lang="ja-JP" altLang="en-US" sz="1056" dirty="0"/>
              <a:t>　</a:t>
            </a:r>
            <a:r>
              <a:rPr lang="ja-JP" altLang="en-US" sz="5000" dirty="0"/>
              <a:t>　</a:t>
            </a:r>
            <a:r>
              <a:rPr lang="ja-JP" altLang="en-US" sz="4400" dirty="0"/>
              <a:t>小諸市古城</a:t>
            </a:r>
            <a:r>
              <a:rPr lang="en-US" altLang="ja-JP" sz="4400" dirty="0"/>
              <a:t>1-1-5</a:t>
            </a:r>
            <a:endParaRPr lang="ja-JP" altLang="en-US" sz="1056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9D40C8E-32BB-4F4C-8F22-5DEE7F665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810" y="384422"/>
            <a:ext cx="987638" cy="1774090"/>
          </a:xfrm>
          <a:prstGeom prst="rect">
            <a:avLst/>
          </a:prstGeom>
        </p:spPr>
      </p:pic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3B9832A1-BB58-4C24-B58E-E2BFB8D9769A}"/>
              </a:ext>
            </a:extLst>
          </p:cNvPr>
          <p:cNvSpPr/>
          <p:nvPr/>
        </p:nvSpPr>
        <p:spPr>
          <a:xfrm>
            <a:off x="1733550" y="8780152"/>
            <a:ext cx="3576804" cy="104329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A67ADC-61C6-4771-B7E0-868FD7660BAF}"/>
              </a:ext>
            </a:extLst>
          </p:cNvPr>
          <p:cNvSpPr txBox="1"/>
          <p:nvPr/>
        </p:nvSpPr>
        <p:spPr>
          <a:xfrm>
            <a:off x="1163103" y="8150774"/>
            <a:ext cx="5231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〇上信越自動車道　  小諸ＩＣより　   約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分</a:t>
            </a:r>
            <a:endParaRPr kumimoji="1" lang="en-US" altLang="ja-JP" sz="1400" dirty="0"/>
          </a:p>
          <a:p>
            <a:r>
              <a:rPr kumimoji="1" lang="ja-JP" altLang="en-US" sz="1400" dirty="0"/>
              <a:t>〇小諸駅より　　　　徒歩　　　　　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分　</a:t>
            </a:r>
            <a:endParaRPr kumimoji="1" lang="en-US" altLang="ja-JP" sz="1400" dirty="0"/>
          </a:p>
        </p:txBody>
      </p:sp>
      <p:pic>
        <p:nvPicPr>
          <p:cNvPr id="8" name="図 7" descr="マップ&#10;&#10;自動的に生成された説明">
            <a:extLst>
              <a:ext uri="{FF2B5EF4-FFF2-40B4-BE49-F238E27FC236}">
                <a16:creationId xmlns:a16="http://schemas.microsoft.com/office/drawing/2014/main" id="{DEB29A18-8A47-4CE5-9EF7-A6B06A4E6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0" y="2120592"/>
            <a:ext cx="4776987" cy="532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4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1" ma:contentTypeDescription="新しいドキュメントを作成します。" ma:contentTypeScope="" ma:versionID="ca361906e7f007bd269a3c32ccba30e4">
  <xsd:schema xmlns:xsd="http://www.w3.org/2001/XMLSchema" xmlns:xs="http://www.w3.org/2001/XMLSchema" xmlns:p="http://schemas.microsoft.com/office/2006/metadata/properties" xmlns:ns2="6699d993-d69d-46e6-a2e0-44758e94cca7" targetNamespace="http://schemas.microsoft.com/office/2006/metadata/properties" ma:root="true" ma:fieldsID="4dd8ab29c14ab5c3d11d31463c439537" ns2:_="">
    <xsd:import namespace="6699d993-d69d-46e6-a2e0-44758e94cc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287EA5-92F0-48DD-A8D5-A5F2B6357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9d993-d69d-46e6-a2e0-44758e94cc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A57A45-1D9F-4C62-A500-0D70C7BDE9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A1813C-A21D-4A49-AE52-56EDE46885CE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6699d993-d69d-46e6-a2e0-44758e94cca7"/>
    <ds:schemaRef ds:uri="http://purl.org/dc/dcmitype/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</TotalTime>
  <Words>40</Words>
  <Application>Microsoft Office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BIZ UDゴシック</vt:lpstr>
      <vt:lpstr>游ゴシック</vt:lpstr>
      <vt:lpstr>Arial</vt:lpstr>
      <vt:lpstr>Calibri</vt:lpstr>
      <vt:lpstr>Calibri Light</vt:lpstr>
      <vt:lpstr>Office テーマ</vt:lpstr>
      <vt:lpstr>研修会場のご案内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須野原 一彌</cp:lastModifiedBy>
  <cp:revision>98</cp:revision>
  <cp:lastPrinted>2020-09-01T09:04:27Z</cp:lastPrinted>
  <dcterms:created xsi:type="dcterms:W3CDTF">2020-03-02T00:57:10Z</dcterms:created>
  <dcterms:modified xsi:type="dcterms:W3CDTF">2022-04-19T00:25:52Z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</Properties>
</file>