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4" r:id="rId5"/>
  </p:sldIdLst>
  <p:sldSz cx="6858000" cy="9906000" type="A4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99FF99"/>
    <a:srgbClr val="66FFFF"/>
    <a:srgbClr val="151E4B"/>
    <a:srgbClr val="141D4A"/>
    <a:srgbClr val="A1A4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2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 sugawara" userId="7f7982d0-b8f2-4c62-8e38-d60c777d2829" providerId="ADAL" clId="{3662B0BB-B5F1-4A6E-997C-43A73A486B6F}"/>
    <pc:docChg chg="custSel delSld modSld">
      <pc:chgData name="t sugawara" userId="7f7982d0-b8f2-4c62-8e38-d60c777d2829" providerId="ADAL" clId="{3662B0BB-B5F1-4A6E-997C-43A73A486B6F}" dt="2021-02-01T10:23:23.891" v="23" actId="20577"/>
      <pc:docMkLst>
        <pc:docMk/>
      </pc:docMkLst>
      <pc:sldChg chg="del">
        <pc:chgData name="t sugawara" userId="7f7982d0-b8f2-4c62-8e38-d60c777d2829" providerId="ADAL" clId="{3662B0BB-B5F1-4A6E-997C-43A73A486B6F}" dt="2021-02-01T10:22:31.245" v="0" actId="2696"/>
        <pc:sldMkLst>
          <pc:docMk/>
          <pc:sldMk cId="2572237024" sldId="260"/>
        </pc:sldMkLst>
      </pc:sldChg>
      <pc:sldChg chg="addSp delSp modSp mod">
        <pc:chgData name="t sugawara" userId="7f7982d0-b8f2-4c62-8e38-d60c777d2829" providerId="ADAL" clId="{3662B0BB-B5F1-4A6E-997C-43A73A486B6F}" dt="2021-02-01T10:23:23.891" v="23" actId="20577"/>
        <pc:sldMkLst>
          <pc:docMk/>
          <pc:sldMk cId="3792326705" sldId="264"/>
        </pc:sldMkLst>
        <pc:spChg chg="del mod">
          <ac:chgData name="t sugawara" userId="7f7982d0-b8f2-4c62-8e38-d60c777d2829" providerId="ADAL" clId="{3662B0BB-B5F1-4A6E-997C-43A73A486B6F}" dt="2021-02-01T10:23:02.759" v="5" actId="478"/>
          <ac:spMkLst>
            <pc:docMk/>
            <pc:sldMk cId="3792326705" sldId="264"/>
            <ac:spMk id="2" creationId="{A5AA6B85-3BC9-4C71-8181-6A556CE91136}"/>
          </ac:spMkLst>
        </pc:spChg>
        <pc:spChg chg="mod">
          <ac:chgData name="t sugawara" userId="7f7982d0-b8f2-4c62-8e38-d60c777d2829" providerId="ADAL" clId="{3662B0BB-B5F1-4A6E-997C-43A73A486B6F}" dt="2021-02-01T10:23:23.891" v="23" actId="20577"/>
          <ac:spMkLst>
            <pc:docMk/>
            <pc:sldMk cId="3792326705" sldId="264"/>
            <ac:spMk id="4" creationId="{E901E7D4-FE1B-4D77-94A4-984B0513DB77}"/>
          </ac:spMkLst>
        </pc:spChg>
        <pc:spChg chg="mod">
          <ac:chgData name="t sugawara" userId="7f7982d0-b8f2-4c62-8e38-d60c777d2829" providerId="ADAL" clId="{3662B0BB-B5F1-4A6E-997C-43A73A486B6F}" dt="2021-02-01T10:23:11.589" v="8" actId="1076"/>
          <ac:spMkLst>
            <pc:docMk/>
            <pc:sldMk cId="3792326705" sldId="264"/>
            <ac:spMk id="20" creationId="{E2D0271C-5217-4ECF-AA89-6829214EC999}"/>
          </ac:spMkLst>
        </pc:spChg>
        <pc:spChg chg="add mod">
          <ac:chgData name="t sugawara" userId="7f7982d0-b8f2-4c62-8e38-d60c777d2829" providerId="ADAL" clId="{3662B0BB-B5F1-4A6E-997C-43A73A486B6F}" dt="2021-02-01T10:23:02.759" v="5" actId="478"/>
          <ac:spMkLst>
            <pc:docMk/>
            <pc:sldMk cId="3792326705" sldId="264"/>
            <ac:spMk id="24" creationId="{80EA4763-1C07-4485-A62E-3BD31700F01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216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116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24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65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689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33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4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155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493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73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48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997E0-B161-4356-BDB7-C5E4CCA16AFC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3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矢印: 五方向 3">
            <a:extLst>
              <a:ext uri="{FF2B5EF4-FFF2-40B4-BE49-F238E27FC236}">
                <a16:creationId xmlns:a16="http://schemas.microsoft.com/office/drawing/2014/main" id="{E901E7D4-FE1B-4D77-94A4-984B0513DB77}"/>
              </a:ext>
            </a:extLst>
          </p:cNvPr>
          <p:cNvSpPr/>
          <p:nvPr/>
        </p:nvSpPr>
        <p:spPr>
          <a:xfrm>
            <a:off x="514350" y="511315"/>
            <a:ext cx="2137403" cy="479323"/>
          </a:xfrm>
          <a:prstGeom prst="homePlate">
            <a:avLst/>
          </a:prstGeom>
          <a:solidFill>
            <a:srgbClr val="99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AF8921-155F-4A85-96D4-5BE8E3C6D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644" y="1562246"/>
            <a:ext cx="4815116" cy="720233"/>
          </a:xfrm>
        </p:spPr>
        <p:txBody>
          <a:bodyPr>
            <a:normAutofit lnSpcReduction="10000"/>
          </a:bodyPr>
          <a:lstStyle/>
          <a:p>
            <a:pPr algn="l"/>
            <a:r>
              <a:rPr lang="ja-JP" altLang="en-US" sz="1138" dirty="0"/>
              <a:t>    </a:t>
            </a:r>
            <a:endParaRPr lang="en-US" altLang="ja-JP" sz="1100" dirty="0"/>
          </a:p>
          <a:p>
            <a:pPr algn="l"/>
            <a:r>
              <a:rPr lang="ja-JP" altLang="en-US" sz="1138" dirty="0"/>
              <a:t>　　　　</a:t>
            </a:r>
            <a:endParaRPr lang="en-US" altLang="ja-JP" sz="1138" dirty="0"/>
          </a:p>
          <a:p>
            <a:pPr algn="l"/>
            <a:r>
              <a:rPr lang="ja-JP" altLang="en-US" sz="1138" dirty="0"/>
              <a:t>　　　　　</a:t>
            </a:r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8D897898-53D1-41C7-BA45-17AF7DB233FF}"/>
              </a:ext>
            </a:extLst>
          </p:cNvPr>
          <p:cNvSpPr txBox="1">
            <a:spLocks/>
          </p:cNvSpPr>
          <p:nvPr/>
        </p:nvSpPr>
        <p:spPr>
          <a:xfrm>
            <a:off x="1030488" y="5058377"/>
            <a:ext cx="4138077" cy="268170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056" dirty="0"/>
              <a:t>    </a:t>
            </a:r>
          </a:p>
        </p:txBody>
      </p:sp>
      <p:sp>
        <p:nvSpPr>
          <p:cNvPr id="8" name="字幕 2">
            <a:extLst>
              <a:ext uri="{FF2B5EF4-FFF2-40B4-BE49-F238E27FC236}">
                <a16:creationId xmlns:a16="http://schemas.microsoft.com/office/drawing/2014/main" id="{E0118A09-55EA-4127-9BD6-138760BD982B}"/>
              </a:ext>
            </a:extLst>
          </p:cNvPr>
          <p:cNvSpPr txBox="1">
            <a:spLocks/>
          </p:cNvSpPr>
          <p:nvPr/>
        </p:nvSpPr>
        <p:spPr>
          <a:xfrm>
            <a:off x="2233347" y="8427848"/>
            <a:ext cx="3049086" cy="396486"/>
          </a:xfrm>
          <a:prstGeom prst="rect">
            <a:avLst/>
          </a:prstGeom>
        </p:spPr>
        <p:txBody>
          <a:bodyPr vert="horz" lIns="74295" tIns="37148" rIns="74295" bIns="37148" rtlCol="0">
            <a:normAutofit fontScale="8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400" dirty="0"/>
              <a:t>上信越自動車道長野ＩＣより　約</a:t>
            </a:r>
            <a:r>
              <a:rPr lang="en-US" altLang="ja-JP" sz="1400" dirty="0"/>
              <a:t>25</a:t>
            </a:r>
            <a:r>
              <a:rPr lang="ja-JP" altLang="en-US" sz="1400" dirty="0"/>
              <a:t>分</a:t>
            </a:r>
            <a:endParaRPr lang="en-US" altLang="ja-JP" sz="1400" dirty="0"/>
          </a:p>
          <a:p>
            <a:pPr algn="l"/>
            <a:r>
              <a:rPr lang="ja-JP" altLang="en-US" sz="975" dirty="0"/>
              <a:t>　　　　　　　</a:t>
            </a: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D0D6C965-1C83-42BD-B3F9-4DA0743FF9EE}"/>
              </a:ext>
            </a:extLst>
          </p:cNvPr>
          <p:cNvSpPr txBox="1">
            <a:spLocks/>
          </p:cNvSpPr>
          <p:nvPr/>
        </p:nvSpPr>
        <p:spPr>
          <a:xfrm>
            <a:off x="451979" y="7956554"/>
            <a:ext cx="740421" cy="37147"/>
          </a:xfrm>
          <a:prstGeom prst="rect">
            <a:avLst/>
          </a:prstGeom>
        </p:spPr>
        <p:txBody>
          <a:bodyPr vert="horz" lIns="74295" tIns="37148" rIns="74295" bIns="37148" rtlCol="0">
            <a:normAutofit fontScale="2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38" dirty="0"/>
              <a:t>　</a:t>
            </a:r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63005BF1-2F83-480A-A8B4-C30BBE43BD7D}"/>
              </a:ext>
            </a:extLst>
          </p:cNvPr>
          <p:cNvSpPr txBox="1">
            <a:spLocks/>
          </p:cNvSpPr>
          <p:nvPr/>
        </p:nvSpPr>
        <p:spPr>
          <a:xfrm>
            <a:off x="1144270" y="8778973"/>
            <a:ext cx="4396026" cy="1024507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138" dirty="0"/>
              <a:t>【</a:t>
            </a:r>
            <a:r>
              <a:rPr lang="ja-JP" altLang="en-US" sz="1138" dirty="0"/>
              <a:t>問合せ先</a:t>
            </a:r>
            <a:r>
              <a:rPr lang="en-US" altLang="ja-JP" sz="1138" dirty="0"/>
              <a:t>】</a:t>
            </a:r>
          </a:p>
          <a:p>
            <a:r>
              <a:rPr lang="ja-JP" altLang="en-US" sz="1138" dirty="0"/>
              <a:t>長野県社会福祉協議会　福祉人材センター</a:t>
            </a:r>
            <a:endParaRPr lang="en-US" altLang="ja-JP" sz="1138" dirty="0"/>
          </a:p>
          <a:p>
            <a:r>
              <a:rPr lang="ja-JP" altLang="en-US" sz="1138" dirty="0"/>
              <a:t>電話　</a:t>
            </a:r>
            <a:r>
              <a:rPr lang="en-US" altLang="ja-JP" sz="1138" dirty="0"/>
              <a:t>026-226-7330</a:t>
            </a:r>
            <a:r>
              <a:rPr lang="ja-JP" altLang="en-US" sz="1138" dirty="0"/>
              <a:t>　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78CA9EB9-FFB6-42FD-9363-4B54A6A5B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842" y="8336316"/>
            <a:ext cx="325815" cy="325815"/>
          </a:xfrm>
          <a:prstGeom prst="rect">
            <a:avLst/>
          </a:prstGeom>
        </p:spPr>
      </p:pic>
      <p:sp>
        <p:nvSpPr>
          <p:cNvPr id="17" name="字幕 2">
            <a:extLst>
              <a:ext uri="{FF2B5EF4-FFF2-40B4-BE49-F238E27FC236}">
                <a16:creationId xmlns:a16="http://schemas.microsoft.com/office/drawing/2014/main" id="{22357ED7-A7A1-4A18-A5E6-A10E0B33645A}"/>
              </a:ext>
            </a:extLst>
          </p:cNvPr>
          <p:cNvSpPr txBox="1">
            <a:spLocks/>
          </p:cNvSpPr>
          <p:nvPr/>
        </p:nvSpPr>
        <p:spPr>
          <a:xfrm>
            <a:off x="0" y="1130884"/>
            <a:ext cx="5153185" cy="983354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3000" dirty="0"/>
              <a:t>     </a:t>
            </a:r>
            <a:r>
              <a:rPr lang="ja-JP" altLang="en-US" sz="3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長野県自治会館　</a:t>
            </a:r>
            <a:endParaRPr lang="en-US" altLang="ja-JP" sz="30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algn="l"/>
            <a:r>
              <a:rPr lang="ja-JP" altLang="en-US" sz="1056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　　　 </a:t>
            </a:r>
            <a:r>
              <a:rPr lang="ja-JP" altLang="en-US" sz="2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長野市西長野加茂北</a:t>
            </a:r>
            <a:r>
              <a:rPr lang="en-US" altLang="ja-JP" sz="2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143-8</a:t>
            </a:r>
            <a:r>
              <a:rPr lang="ja-JP" altLang="en-US" sz="1056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　　　</a:t>
            </a:r>
          </a:p>
        </p:txBody>
      </p:sp>
      <p:sp>
        <p:nvSpPr>
          <p:cNvPr id="18" name="字幕 2">
            <a:extLst>
              <a:ext uri="{FF2B5EF4-FFF2-40B4-BE49-F238E27FC236}">
                <a16:creationId xmlns:a16="http://schemas.microsoft.com/office/drawing/2014/main" id="{B5E1CAE6-58CB-4D72-8E14-FC4364705DB4}"/>
              </a:ext>
            </a:extLst>
          </p:cNvPr>
          <p:cNvSpPr txBox="1">
            <a:spLocks/>
          </p:cNvSpPr>
          <p:nvPr/>
        </p:nvSpPr>
        <p:spPr>
          <a:xfrm>
            <a:off x="2211659" y="7795271"/>
            <a:ext cx="2932001" cy="268170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894" dirty="0"/>
              <a:t> </a:t>
            </a:r>
            <a:r>
              <a:rPr lang="ja-JP" altLang="en-US" sz="1200" dirty="0"/>
              <a:t>長野県庁より徒歩　    　　　　約</a:t>
            </a:r>
            <a:r>
              <a:rPr lang="en-US" altLang="ja-JP" sz="1200" dirty="0"/>
              <a:t>10</a:t>
            </a:r>
            <a:r>
              <a:rPr lang="ja-JP" altLang="en-US" sz="1200" dirty="0"/>
              <a:t>分</a:t>
            </a:r>
            <a:endParaRPr lang="en-US" altLang="ja-JP" sz="1200" dirty="0"/>
          </a:p>
        </p:txBody>
      </p:sp>
      <p:sp>
        <p:nvSpPr>
          <p:cNvPr id="20" name="タイトル 1">
            <a:extLst>
              <a:ext uri="{FF2B5EF4-FFF2-40B4-BE49-F238E27FC236}">
                <a16:creationId xmlns:a16="http://schemas.microsoft.com/office/drawing/2014/main" id="{E2D0271C-5217-4ECF-AA89-6829214EC999}"/>
              </a:ext>
            </a:extLst>
          </p:cNvPr>
          <p:cNvSpPr txBox="1">
            <a:spLocks/>
          </p:cNvSpPr>
          <p:nvPr/>
        </p:nvSpPr>
        <p:spPr>
          <a:xfrm>
            <a:off x="-934923" y="329843"/>
            <a:ext cx="4906566" cy="586780"/>
          </a:xfrm>
          <a:prstGeom prst="rect">
            <a:avLst/>
          </a:prstGeom>
        </p:spPr>
        <p:txBody>
          <a:bodyPr vert="horz" lIns="74295" tIns="37148" rIns="74295" bIns="37148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25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研修会場のご案内</a:t>
            </a:r>
          </a:p>
        </p:txBody>
      </p:sp>
      <p:pic>
        <p:nvPicPr>
          <p:cNvPr id="1026" name="Picture 2" descr="「タクシーイラス...」の画像検索結果">
            <a:extLst>
              <a:ext uri="{FF2B5EF4-FFF2-40B4-BE49-F238E27FC236}">
                <a16:creationId xmlns:a16="http://schemas.microsoft.com/office/drawing/2014/main" id="{24077EE0-51C0-4AFE-820B-EDDBB9B4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664" y="8074350"/>
            <a:ext cx="268170" cy="26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字幕 2">
            <a:extLst>
              <a:ext uri="{FF2B5EF4-FFF2-40B4-BE49-F238E27FC236}">
                <a16:creationId xmlns:a16="http://schemas.microsoft.com/office/drawing/2014/main" id="{8C44A366-8E41-4446-8955-5A6E4C604606}"/>
              </a:ext>
            </a:extLst>
          </p:cNvPr>
          <p:cNvSpPr txBox="1">
            <a:spLocks/>
          </p:cNvSpPr>
          <p:nvPr/>
        </p:nvSpPr>
        <p:spPr>
          <a:xfrm>
            <a:off x="1819732" y="6901534"/>
            <a:ext cx="3957112" cy="421211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ja-JP" sz="975" dirty="0"/>
          </a:p>
          <a:p>
            <a:pPr algn="l"/>
            <a:endParaRPr lang="ja-JP" altLang="en-US" sz="1138" dirty="0"/>
          </a:p>
        </p:txBody>
      </p:sp>
      <p:sp>
        <p:nvSpPr>
          <p:cNvPr id="23" name="字幕 2">
            <a:extLst>
              <a:ext uri="{FF2B5EF4-FFF2-40B4-BE49-F238E27FC236}">
                <a16:creationId xmlns:a16="http://schemas.microsoft.com/office/drawing/2014/main" id="{7CA33569-BDCA-4C34-89E1-E62EA1596964}"/>
              </a:ext>
            </a:extLst>
          </p:cNvPr>
          <p:cNvSpPr txBox="1">
            <a:spLocks/>
          </p:cNvSpPr>
          <p:nvPr/>
        </p:nvSpPr>
        <p:spPr>
          <a:xfrm>
            <a:off x="2251694" y="8108017"/>
            <a:ext cx="3049086" cy="396486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200" dirty="0"/>
              <a:t>ＪＲ長野駅より　　　　　　　約</a:t>
            </a:r>
            <a:r>
              <a:rPr lang="en-US" altLang="ja-JP" sz="1200" dirty="0"/>
              <a:t>15</a:t>
            </a:r>
            <a:r>
              <a:rPr lang="ja-JP" altLang="en-US" sz="1200" dirty="0"/>
              <a:t>分　</a:t>
            </a:r>
          </a:p>
        </p:txBody>
      </p:sp>
      <p:sp>
        <p:nvSpPr>
          <p:cNvPr id="27" name="字幕 2">
            <a:extLst>
              <a:ext uri="{FF2B5EF4-FFF2-40B4-BE49-F238E27FC236}">
                <a16:creationId xmlns:a16="http://schemas.microsoft.com/office/drawing/2014/main" id="{D935C918-B867-45D7-8566-ECC7BA24CE3B}"/>
              </a:ext>
            </a:extLst>
          </p:cNvPr>
          <p:cNvSpPr txBox="1">
            <a:spLocks/>
          </p:cNvSpPr>
          <p:nvPr/>
        </p:nvSpPr>
        <p:spPr>
          <a:xfrm>
            <a:off x="1187378" y="2625741"/>
            <a:ext cx="4138077" cy="268170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1056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D21FDD9-EB2E-4A18-82FA-8AC855E4F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96" y="2016693"/>
            <a:ext cx="5687429" cy="4766328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31CB0D8-9585-43A7-A976-BAB5ADD835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329" y="7681009"/>
            <a:ext cx="341071" cy="341071"/>
          </a:xfrm>
          <a:prstGeom prst="rect">
            <a:avLst/>
          </a:prstGeom>
        </p:spPr>
      </p:pic>
      <p:sp>
        <p:nvSpPr>
          <p:cNvPr id="28" name="字幕 2">
            <a:extLst>
              <a:ext uri="{FF2B5EF4-FFF2-40B4-BE49-F238E27FC236}">
                <a16:creationId xmlns:a16="http://schemas.microsoft.com/office/drawing/2014/main" id="{60C323C7-6CB1-42C1-952E-CA5FB9703060}"/>
              </a:ext>
            </a:extLst>
          </p:cNvPr>
          <p:cNvSpPr txBox="1">
            <a:spLocks/>
          </p:cNvSpPr>
          <p:nvPr/>
        </p:nvSpPr>
        <p:spPr>
          <a:xfrm>
            <a:off x="924913" y="6713943"/>
            <a:ext cx="5552087" cy="1008324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050" dirty="0"/>
              <a:t>※</a:t>
            </a:r>
            <a:r>
              <a:rPr lang="ja-JP" altLang="en-US" sz="1050" dirty="0"/>
              <a:t>お車でお越しの方は入口奥のほうから駐車をしてください。</a:t>
            </a:r>
            <a:endParaRPr lang="en-US" altLang="ja-JP" sz="1050" dirty="0"/>
          </a:p>
          <a:p>
            <a:pPr algn="l"/>
            <a:r>
              <a:rPr lang="ja-JP" altLang="en-US" sz="1050" dirty="0"/>
              <a:t>　また敷地内に契約者用の駐車スペースがありますが、そちらにはお車を停めない</a:t>
            </a:r>
            <a:endParaRPr lang="en-US" altLang="ja-JP" sz="1050" dirty="0"/>
          </a:p>
          <a:p>
            <a:pPr algn="l"/>
            <a:r>
              <a:rPr lang="ja-JP" altLang="en-US" sz="1050" dirty="0"/>
              <a:t>　ようにお願い致します。（表示あり）</a:t>
            </a:r>
            <a:endParaRPr lang="en-US" altLang="ja-JP" sz="1050" dirty="0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12CA8989-E473-4D16-B1D8-C79B4F9F8118}"/>
              </a:ext>
            </a:extLst>
          </p:cNvPr>
          <p:cNvSpPr/>
          <p:nvPr/>
        </p:nvSpPr>
        <p:spPr>
          <a:xfrm>
            <a:off x="466090" y="7468753"/>
            <a:ext cx="1356360" cy="531343"/>
          </a:xfrm>
          <a:prstGeom prst="ellipse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字幕 2">
            <a:extLst>
              <a:ext uri="{FF2B5EF4-FFF2-40B4-BE49-F238E27FC236}">
                <a16:creationId xmlns:a16="http://schemas.microsoft.com/office/drawing/2014/main" id="{6EA0DDF3-EB89-4B93-9F75-2CC33D5E70FD}"/>
              </a:ext>
            </a:extLst>
          </p:cNvPr>
          <p:cNvSpPr txBox="1">
            <a:spLocks/>
          </p:cNvSpPr>
          <p:nvPr/>
        </p:nvSpPr>
        <p:spPr>
          <a:xfrm>
            <a:off x="722896" y="7622457"/>
            <a:ext cx="928963" cy="261093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894" dirty="0"/>
              <a:t> </a:t>
            </a:r>
            <a:r>
              <a:rPr lang="ja-JP" altLang="en-US" sz="13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アクセス</a:t>
            </a:r>
            <a:endParaRPr lang="en-US" altLang="ja-JP" sz="13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A596AB6-01ED-4EDD-9DFB-3BB5E505E8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1564" y="421890"/>
            <a:ext cx="874002" cy="157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26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4FAF6E84BD1264DBFDC0CABBDB294A3" ma:contentTypeVersion="11" ma:contentTypeDescription="新しいドキュメントを作成します。" ma:contentTypeScope="" ma:versionID="ca361906e7f007bd269a3c32ccba30e4">
  <xsd:schema xmlns:xsd="http://www.w3.org/2001/XMLSchema" xmlns:xs="http://www.w3.org/2001/XMLSchema" xmlns:p="http://schemas.microsoft.com/office/2006/metadata/properties" xmlns:ns2="6699d993-d69d-46e6-a2e0-44758e94cca7" targetNamespace="http://schemas.microsoft.com/office/2006/metadata/properties" ma:root="true" ma:fieldsID="4dd8ab29c14ab5c3d11d31463c439537" ns2:_="">
    <xsd:import namespace="6699d993-d69d-46e6-a2e0-44758e94cc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99d993-d69d-46e6-a2e0-44758e94cc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7518AF-3834-44E5-9EA2-249AA0C721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C5B5E5-F2BF-40FC-B39F-2F3CE53B2FA7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6699d993-d69d-46e6-a2e0-44758e94cca7"/>
  </ds:schemaRefs>
</ds:datastoreItem>
</file>

<file path=customXml/itemProps3.xml><?xml version="1.0" encoding="utf-8"?>
<ds:datastoreItem xmlns:ds="http://schemas.openxmlformats.org/officeDocument/2006/customXml" ds:itemID="{A029971A-8D68-4582-A571-56252B62F8B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985</TotalTime>
  <Words>119</Words>
  <Application>Microsoft Office PowerPoint</Application>
  <PresentationFormat>A4 210 x 297 mm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UDゴシック</vt:lpstr>
      <vt:lpstr>游ゴシック Medium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令和2年度福祉職員生涯研修【新任職員課程】会場案内図</dc:title>
  <dc:creator>t seki</dc:creator>
  <cp:lastModifiedBy>t seki</cp:lastModifiedBy>
  <cp:revision>98</cp:revision>
  <cp:lastPrinted>2020-03-10T02:50:40Z</cp:lastPrinted>
  <dcterms:created xsi:type="dcterms:W3CDTF">2020-03-02T00:57:10Z</dcterms:created>
  <dcterms:modified xsi:type="dcterms:W3CDTF">2021-03-19T06:52:33Z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0x010100D4FAF6E84BD1264DBFDC0CABBDB294A3</vt:lpwstr>
  </property>
</Properties>
</file>