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0" r:id="rId5"/>
  </p:sldIdLst>
  <p:sldSz cx="6858000" cy="9906000" type="A4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B2F3FA"/>
    <a:srgbClr val="C03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CF4069-6424-4850-B6C8-F6FEFBE0EFFD}" v="25" dt="2022-02-15T07:47:38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260" y="-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 seki" userId="770909b0-7a9d-44cb-82cd-6d77364c71e4" providerId="ADAL" clId="{1BEC8A70-AD32-421A-A202-6306F263E8EF}"/>
    <pc:docChg chg="custSel modSld">
      <pc:chgData name="t seki" userId="770909b0-7a9d-44cb-82cd-6d77364c71e4" providerId="ADAL" clId="{1BEC8A70-AD32-421A-A202-6306F263E8EF}" dt="2021-06-29T00:30:41.718" v="77"/>
      <pc:docMkLst>
        <pc:docMk/>
      </pc:docMkLst>
      <pc:sldChg chg="modSp mod">
        <pc:chgData name="t seki" userId="770909b0-7a9d-44cb-82cd-6d77364c71e4" providerId="ADAL" clId="{1BEC8A70-AD32-421A-A202-6306F263E8EF}" dt="2021-06-29T00:30:41.718" v="77"/>
        <pc:sldMkLst>
          <pc:docMk/>
          <pc:sldMk cId="1864274772" sldId="260"/>
        </pc:sldMkLst>
        <pc:spChg chg="mod">
          <ac:chgData name="t seki" userId="770909b0-7a9d-44cb-82cd-6d77364c71e4" providerId="ADAL" clId="{1BEC8A70-AD32-421A-A202-6306F263E8EF}" dt="2021-06-29T00:30:41.718" v="77"/>
          <ac:spMkLst>
            <pc:docMk/>
            <pc:sldMk cId="1864274772" sldId="260"/>
            <ac:spMk id="17" creationId="{22357ED7-A7A1-4A18-A5E6-A10E0B33645A}"/>
          </ac:spMkLst>
        </pc:spChg>
      </pc:sldChg>
    </pc:docChg>
  </pc:docChgLst>
  <pc:docChgLst>
    <pc:chgData name="関 千尋" userId="770909b0-7a9d-44cb-82cd-6d77364c71e4" providerId="ADAL" clId="{7CCF4069-6424-4850-B6C8-F6FEFBE0EFFD}"/>
    <pc:docChg chg="undo custSel modSld">
      <pc:chgData name="関 千尋" userId="770909b0-7a9d-44cb-82cd-6d77364c71e4" providerId="ADAL" clId="{7CCF4069-6424-4850-B6C8-F6FEFBE0EFFD}" dt="2022-02-15T07:49:11.987" v="163" actId="1076"/>
      <pc:docMkLst>
        <pc:docMk/>
      </pc:docMkLst>
      <pc:sldChg chg="addSp delSp modSp mod">
        <pc:chgData name="関 千尋" userId="770909b0-7a9d-44cb-82cd-6d77364c71e4" providerId="ADAL" clId="{7CCF4069-6424-4850-B6C8-F6FEFBE0EFFD}" dt="2022-02-15T07:49:11.987" v="163" actId="1076"/>
        <pc:sldMkLst>
          <pc:docMk/>
          <pc:sldMk cId="1864274772" sldId="260"/>
        </pc:sldMkLst>
        <pc:spChg chg="mod">
          <ac:chgData name="関 千尋" userId="770909b0-7a9d-44cb-82cd-6d77364c71e4" providerId="ADAL" clId="{7CCF4069-6424-4850-B6C8-F6FEFBE0EFFD}" dt="2022-02-15T07:48:44.833" v="156" actId="1076"/>
          <ac:spMkLst>
            <pc:docMk/>
            <pc:sldMk cId="1864274772" sldId="260"/>
            <ac:spMk id="2" creationId="{A5AA6B85-3BC9-4C71-8181-6A556CE91136}"/>
          </ac:spMkLst>
        </pc:spChg>
        <pc:spChg chg="mod">
          <ac:chgData name="関 千尋" userId="770909b0-7a9d-44cb-82cd-6d77364c71e4" providerId="ADAL" clId="{7CCF4069-6424-4850-B6C8-F6FEFBE0EFFD}" dt="2022-02-15T07:48:35.364" v="154" actId="1076"/>
          <ac:spMkLst>
            <pc:docMk/>
            <pc:sldMk cId="1864274772" sldId="260"/>
            <ac:spMk id="17" creationId="{22357ED7-A7A1-4A18-A5E6-A10E0B33645A}"/>
          </ac:spMkLst>
        </pc:spChg>
        <pc:spChg chg="mod">
          <ac:chgData name="関 千尋" userId="770909b0-7a9d-44cb-82cd-6d77364c71e4" providerId="ADAL" clId="{7CCF4069-6424-4850-B6C8-F6FEFBE0EFFD}" dt="2022-02-15T07:48:41.713" v="155" actId="1076"/>
          <ac:spMkLst>
            <pc:docMk/>
            <pc:sldMk cId="1864274772" sldId="260"/>
            <ac:spMk id="18" creationId="{6BD809A6-BE0A-4887-8A3E-24A209941B22}"/>
          </ac:spMkLst>
        </pc:spChg>
        <pc:spChg chg="mod">
          <ac:chgData name="関 千尋" userId="770909b0-7a9d-44cb-82cd-6d77364c71e4" providerId="ADAL" clId="{7CCF4069-6424-4850-B6C8-F6FEFBE0EFFD}" dt="2022-02-15T07:48:57.506" v="160" actId="1076"/>
          <ac:spMkLst>
            <pc:docMk/>
            <pc:sldMk cId="1864274772" sldId="260"/>
            <ac:spMk id="23" creationId="{7C5EDB41-E0FA-4FD5-B06B-1DB7CE6D1B7D}"/>
          </ac:spMkLst>
        </pc:spChg>
        <pc:spChg chg="del mod">
          <ac:chgData name="関 千尋" userId="770909b0-7a9d-44cb-82cd-6d77364c71e4" providerId="ADAL" clId="{7CCF4069-6424-4850-B6C8-F6FEFBE0EFFD}" dt="2022-02-15T07:47:24.868" v="145" actId="478"/>
          <ac:spMkLst>
            <pc:docMk/>
            <pc:sldMk cId="1864274772" sldId="260"/>
            <ac:spMk id="24" creationId="{85042C4C-BB59-44A0-8B59-0E7A6E4BFB17}"/>
          </ac:spMkLst>
        </pc:spChg>
        <pc:spChg chg="mod">
          <ac:chgData name="関 千尋" userId="770909b0-7a9d-44cb-82cd-6d77364c71e4" providerId="ADAL" clId="{7CCF4069-6424-4850-B6C8-F6FEFBE0EFFD}" dt="2022-02-15T07:49:01.012" v="161" actId="1076"/>
          <ac:spMkLst>
            <pc:docMk/>
            <pc:sldMk cId="1864274772" sldId="260"/>
            <ac:spMk id="25" creationId="{70A0A6A3-E205-4B99-B356-54AB0C5C071B}"/>
          </ac:spMkLst>
        </pc:spChg>
        <pc:picChg chg="del">
          <ac:chgData name="関 千尋" userId="770909b0-7a9d-44cb-82cd-6d77364c71e4" providerId="ADAL" clId="{7CCF4069-6424-4850-B6C8-F6FEFBE0EFFD}" dt="2022-02-15T07:42:32.223" v="0" actId="478"/>
          <ac:picMkLst>
            <pc:docMk/>
            <pc:sldMk cId="1864274772" sldId="260"/>
            <ac:picMk id="4" creationId="{B5A77729-4734-41FE-91ED-0626B94743EB}"/>
          </ac:picMkLst>
        </pc:picChg>
        <pc:picChg chg="mod">
          <ac:chgData name="関 千尋" userId="770909b0-7a9d-44cb-82cd-6d77364c71e4" providerId="ADAL" clId="{7CCF4069-6424-4850-B6C8-F6FEFBE0EFFD}" dt="2022-02-15T07:49:04.790" v="162" actId="1076"/>
          <ac:picMkLst>
            <pc:docMk/>
            <pc:sldMk cId="1864274772" sldId="260"/>
            <ac:picMk id="5" creationId="{E804DCCC-B83B-44D2-941A-0A1D2B6987EB}"/>
          </ac:picMkLst>
        </pc:picChg>
        <pc:picChg chg="add mod">
          <ac:chgData name="関 千尋" userId="770909b0-7a9d-44cb-82cd-6d77364c71e4" providerId="ADAL" clId="{7CCF4069-6424-4850-B6C8-F6FEFBE0EFFD}" dt="2022-02-15T07:46:26.661" v="109" actId="1076"/>
          <ac:picMkLst>
            <pc:docMk/>
            <pc:sldMk cId="1864274772" sldId="260"/>
            <ac:picMk id="6" creationId="{74CB9AFF-22D0-4D7A-867F-BC3146029AB5}"/>
          </ac:picMkLst>
        </pc:picChg>
        <pc:picChg chg="mod">
          <ac:chgData name="関 千尋" userId="770909b0-7a9d-44cb-82cd-6d77364c71e4" providerId="ADAL" clId="{7CCF4069-6424-4850-B6C8-F6FEFBE0EFFD}" dt="2022-02-15T07:49:11.987" v="163" actId="1076"/>
          <ac:picMkLst>
            <pc:docMk/>
            <pc:sldMk cId="1864274772" sldId="260"/>
            <ac:picMk id="7" creationId="{29DE6334-F242-486E-8920-5641AD21E559}"/>
          </ac:picMkLst>
        </pc:picChg>
        <pc:picChg chg="del mod">
          <ac:chgData name="関 千尋" userId="770909b0-7a9d-44cb-82cd-6d77364c71e4" providerId="ADAL" clId="{7CCF4069-6424-4850-B6C8-F6FEFBE0EFFD}" dt="2022-02-15T07:48:00.707" v="153" actId="478"/>
          <ac:picMkLst>
            <pc:docMk/>
            <pc:sldMk cId="1864274772" sldId="260"/>
            <ac:picMk id="15" creationId="{5E778CEC-DE32-4493-8D15-43F8686BF9DC}"/>
          </ac:picMkLst>
        </pc:picChg>
        <pc:picChg chg="mod">
          <ac:chgData name="関 千尋" userId="770909b0-7a9d-44cb-82cd-6d77364c71e4" providerId="ADAL" clId="{7CCF4069-6424-4850-B6C8-F6FEFBE0EFFD}" dt="2022-02-15T07:48:54.804" v="159" actId="1076"/>
          <ac:picMkLst>
            <pc:docMk/>
            <pc:sldMk cId="1864274772" sldId="260"/>
            <ac:picMk id="16" creationId="{78CA9EB9-FFB6-42FD-9363-4B54A6A5BBF2}"/>
          </ac:picMkLst>
        </pc:picChg>
        <pc:picChg chg="mod">
          <ac:chgData name="関 千尋" userId="770909b0-7a9d-44cb-82cd-6d77364c71e4" providerId="ADAL" clId="{7CCF4069-6424-4850-B6C8-F6FEFBE0EFFD}" dt="2022-02-15T07:48:53.250" v="158" actId="1076"/>
          <ac:picMkLst>
            <pc:docMk/>
            <pc:sldMk cId="1864274772" sldId="260"/>
            <ac:picMk id="22" creationId="{155406F2-BEF8-4514-BBD6-6D9409D0C74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21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9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20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954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2022/9/1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71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2022/9/1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25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2022/9/1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41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760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67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22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9072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997E0-B161-4356-BDB7-C5E4CCA16AFC}" type="datetimeFigureOut">
              <a:rPr kumimoji="1" lang="ja-JP" altLang="en-US" smtClean="0"/>
              <a:t>2022/9/1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07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矢印: 五方向 17">
            <a:extLst>
              <a:ext uri="{FF2B5EF4-FFF2-40B4-BE49-F238E27FC236}">
                <a16:creationId xmlns:a16="http://schemas.microsoft.com/office/drawing/2014/main" id="{6BD809A6-BE0A-4887-8A3E-24A209941B22}"/>
              </a:ext>
            </a:extLst>
          </p:cNvPr>
          <p:cNvSpPr/>
          <p:nvPr/>
        </p:nvSpPr>
        <p:spPr>
          <a:xfrm>
            <a:off x="752284" y="1063572"/>
            <a:ext cx="2581876" cy="630809"/>
          </a:xfrm>
          <a:prstGeom prst="homePlate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5AA6B85-3BC9-4C71-8181-6A556CE91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67490" y="1215679"/>
            <a:ext cx="5231740" cy="326593"/>
          </a:xfrm>
        </p:spPr>
        <p:txBody>
          <a:bodyPr>
            <a:noAutofit/>
          </a:bodyPr>
          <a:lstStyle/>
          <a:p>
            <a:r>
              <a:rPr lang="ja-JP" altLang="en-US" sz="18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研修会場ご案内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8AF8921-155F-4A85-96D4-5BE8E3C6D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882" y="1195746"/>
            <a:ext cx="3316943" cy="817258"/>
          </a:xfrm>
        </p:spPr>
        <p:txBody>
          <a:bodyPr>
            <a:normAutofit/>
          </a:bodyPr>
          <a:lstStyle/>
          <a:p>
            <a:pPr algn="l"/>
            <a:r>
              <a:rPr lang="ja-JP" altLang="en-US" sz="1138" dirty="0"/>
              <a:t>　　　　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78CA9EB9-FFB6-42FD-9363-4B54A6A5B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954" y="2838285"/>
            <a:ext cx="325815" cy="325815"/>
          </a:xfrm>
          <a:prstGeom prst="rect">
            <a:avLst/>
          </a:prstGeom>
        </p:spPr>
      </p:pic>
      <p:sp>
        <p:nvSpPr>
          <p:cNvPr id="17" name="字幕 2">
            <a:extLst>
              <a:ext uri="{FF2B5EF4-FFF2-40B4-BE49-F238E27FC236}">
                <a16:creationId xmlns:a16="http://schemas.microsoft.com/office/drawing/2014/main" id="{22357ED7-A7A1-4A18-A5E6-A10E0B33645A}"/>
              </a:ext>
            </a:extLst>
          </p:cNvPr>
          <p:cNvSpPr txBox="1">
            <a:spLocks/>
          </p:cNvSpPr>
          <p:nvPr/>
        </p:nvSpPr>
        <p:spPr>
          <a:xfrm>
            <a:off x="608252" y="1897984"/>
            <a:ext cx="2820748" cy="1103209"/>
          </a:xfrm>
          <a:prstGeom prst="rect">
            <a:avLst/>
          </a:prstGeom>
        </p:spPr>
        <p:txBody>
          <a:bodyPr vert="horz" lIns="74295" tIns="37148" rIns="74295" bIns="37148" rtlCol="0">
            <a:normAutofit fontScale="925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056" dirty="0"/>
              <a:t>     </a:t>
            </a:r>
            <a:r>
              <a:rPr lang="ja-JP" altLang="en-US" sz="2800" b="1" dirty="0"/>
              <a:t>南松ホール</a:t>
            </a:r>
            <a:endParaRPr lang="en-US" altLang="ja-JP" sz="2800" b="1" dirty="0"/>
          </a:p>
          <a:p>
            <a:pPr algn="l"/>
            <a:r>
              <a:rPr lang="ja-JP" altLang="en-US" sz="1700" b="1" dirty="0"/>
              <a:t>　</a:t>
            </a:r>
            <a:r>
              <a:rPr lang="en-US" altLang="ja-JP" sz="1700" b="1" dirty="0"/>
              <a:t>(</a:t>
            </a:r>
            <a:r>
              <a:rPr lang="ja-JP" altLang="en-US" sz="1700" b="1" dirty="0"/>
              <a:t>旧　林友ホール</a:t>
            </a:r>
            <a:r>
              <a:rPr lang="en-US" altLang="ja-JP" sz="1700" b="1" dirty="0"/>
              <a:t>)</a:t>
            </a:r>
          </a:p>
          <a:p>
            <a:pPr algn="l"/>
            <a:r>
              <a:rPr lang="ja-JP" altLang="en-US" sz="2000" dirty="0"/>
              <a:t>　松本市双葉</a:t>
            </a:r>
            <a:r>
              <a:rPr lang="en-US" altLang="ja-JP" sz="2000" dirty="0"/>
              <a:t>18-22</a:t>
            </a:r>
            <a:endParaRPr lang="ja-JP" altLang="en-US" sz="2000" dirty="0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155406F2-BEF8-4514-BBD6-6D9409D0C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7954" y="2552839"/>
            <a:ext cx="301051" cy="301051"/>
          </a:xfrm>
          <a:prstGeom prst="rect">
            <a:avLst/>
          </a:prstGeom>
        </p:spPr>
      </p:pic>
      <p:sp>
        <p:nvSpPr>
          <p:cNvPr id="23" name="字幕 2">
            <a:extLst>
              <a:ext uri="{FF2B5EF4-FFF2-40B4-BE49-F238E27FC236}">
                <a16:creationId xmlns:a16="http://schemas.microsoft.com/office/drawing/2014/main" id="{7C5EDB41-E0FA-4FD5-B06B-1DB7CE6D1B7D}"/>
              </a:ext>
            </a:extLst>
          </p:cNvPr>
          <p:cNvSpPr txBox="1">
            <a:spLocks/>
          </p:cNvSpPr>
          <p:nvPr/>
        </p:nvSpPr>
        <p:spPr>
          <a:xfrm>
            <a:off x="4260861" y="2618637"/>
            <a:ext cx="2105470" cy="249648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138" dirty="0"/>
              <a:t>　</a:t>
            </a:r>
            <a:r>
              <a:rPr lang="ja-JP" altLang="en-US" sz="1000" dirty="0"/>
              <a:t>ＪＲ南松本駅より 徒歩 </a:t>
            </a:r>
            <a:r>
              <a:rPr lang="en-US" altLang="ja-JP" sz="1000" dirty="0"/>
              <a:t>10</a:t>
            </a:r>
            <a:r>
              <a:rPr lang="ja-JP" altLang="en-US" sz="1000" dirty="0"/>
              <a:t>分</a:t>
            </a:r>
          </a:p>
        </p:txBody>
      </p:sp>
      <p:sp>
        <p:nvSpPr>
          <p:cNvPr id="25" name="字幕 2">
            <a:extLst>
              <a:ext uri="{FF2B5EF4-FFF2-40B4-BE49-F238E27FC236}">
                <a16:creationId xmlns:a16="http://schemas.microsoft.com/office/drawing/2014/main" id="{70A0A6A3-E205-4B99-B356-54AB0C5C071B}"/>
              </a:ext>
            </a:extLst>
          </p:cNvPr>
          <p:cNvSpPr txBox="1">
            <a:spLocks/>
          </p:cNvSpPr>
          <p:nvPr/>
        </p:nvSpPr>
        <p:spPr>
          <a:xfrm>
            <a:off x="4144278" y="2892373"/>
            <a:ext cx="2105470" cy="434278"/>
          </a:xfrm>
          <a:prstGeom prst="rect">
            <a:avLst/>
          </a:prstGeom>
        </p:spPr>
        <p:txBody>
          <a:bodyPr vert="horz" lIns="74295" tIns="37148" rIns="74295" bIns="37148" rtlCol="0">
            <a:normAutofit fontScale="925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138" dirty="0"/>
              <a:t>　　</a:t>
            </a:r>
            <a:r>
              <a:rPr lang="ja-JP" altLang="en-US" sz="1100" dirty="0"/>
              <a:t>中央自動車道</a:t>
            </a:r>
            <a:endParaRPr lang="en-US" altLang="ja-JP" sz="1100" dirty="0"/>
          </a:p>
          <a:p>
            <a:pPr algn="l"/>
            <a:r>
              <a:rPr lang="ja-JP" altLang="en-US" sz="1100" dirty="0"/>
              <a:t>　　 松本ＩＣより　 車で  </a:t>
            </a:r>
            <a:r>
              <a:rPr lang="en-US" altLang="ja-JP" sz="1100" dirty="0"/>
              <a:t>15</a:t>
            </a:r>
            <a:r>
              <a:rPr lang="ja-JP" altLang="en-US" sz="1100" dirty="0"/>
              <a:t>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804DCCC-B83B-44D2-941A-0A1D2B698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9853" y="605167"/>
            <a:ext cx="1088059" cy="196119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9DE6334-F242-486E-8920-5641AD21E5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9892" y="8313979"/>
            <a:ext cx="4328535" cy="79254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4CB9AFF-22D0-4D7A-867F-BC3146029A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94840" y="3739652"/>
            <a:ext cx="6858000" cy="4321409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5BD92CE-DEF4-7875-296D-E3E0EF734B0E}"/>
              </a:ext>
            </a:extLst>
          </p:cNvPr>
          <p:cNvSpPr/>
          <p:nvPr/>
        </p:nvSpPr>
        <p:spPr>
          <a:xfrm>
            <a:off x="4314825" y="5395913"/>
            <a:ext cx="652463" cy="609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/>
              <a:t>南松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/>
              <a:t>ホール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18D57D8-DB45-5BE5-00C3-EADC01EB7DDF}"/>
              </a:ext>
            </a:extLst>
          </p:cNvPr>
          <p:cNvSpPr txBox="1"/>
          <p:nvPr/>
        </p:nvSpPr>
        <p:spPr>
          <a:xfrm>
            <a:off x="442913" y="7843922"/>
            <a:ext cx="48291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/>
              <a:t>※</a:t>
            </a:r>
            <a:r>
              <a:rPr kumimoji="1" lang="ja-JP" altLang="en-US" sz="1050" dirty="0"/>
              <a:t>令和</a:t>
            </a:r>
            <a:r>
              <a:rPr kumimoji="1" lang="en-US" altLang="ja-JP" sz="1050" dirty="0"/>
              <a:t>4</a:t>
            </a:r>
            <a:r>
              <a:rPr kumimoji="1" lang="ja-JP" altLang="en-US" sz="1050" dirty="0"/>
              <a:t>年</a:t>
            </a:r>
            <a:r>
              <a:rPr kumimoji="1" lang="en-US" altLang="ja-JP" sz="1050" dirty="0"/>
              <a:t>7</a:t>
            </a:r>
            <a:r>
              <a:rPr kumimoji="1" lang="ja-JP" altLang="en-US" sz="1050" dirty="0"/>
              <a:t>月</a:t>
            </a:r>
            <a:r>
              <a:rPr kumimoji="1" lang="en-US" altLang="ja-JP" sz="1050" dirty="0"/>
              <a:t>1</a:t>
            </a:r>
            <a:r>
              <a:rPr kumimoji="1" lang="ja-JP" altLang="en-US" sz="1050" dirty="0"/>
              <a:t>日より、林友ホールは「南松ホール」に名称を変更しました</a:t>
            </a:r>
          </a:p>
        </p:txBody>
      </p:sp>
    </p:spTree>
    <p:extLst>
      <p:ext uri="{BB962C8B-B14F-4D97-AF65-F5344CB8AC3E}">
        <p14:creationId xmlns:p14="http://schemas.microsoft.com/office/powerpoint/2010/main" val="1864274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4FAF6E84BD1264DBFDC0CABBDB294A3" ma:contentTypeVersion="14" ma:contentTypeDescription="新しいドキュメントを作成します。" ma:contentTypeScope="" ma:versionID="99093878ca85adef5a12c769ab502c83">
  <xsd:schema xmlns:xsd="http://www.w3.org/2001/XMLSchema" xmlns:xs="http://www.w3.org/2001/XMLSchema" xmlns:p="http://schemas.microsoft.com/office/2006/metadata/properties" xmlns:ns2="6699d993-d69d-46e6-a2e0-44758e94cca7" xmlns:ns3="3e60f42a-13bd-4172-a2d3-3665d3658cd1" targetNamespace="http://schemas.microsoft.com/office/2006/metadata/properties" ma:root="true" ma:fieldsID="76830a9fd3d4fd42d1c3920a0edb4241" ns2:_="" ns3:_="">
    <xsd:import namespace="6699d993-d69d-46e6-a2e0-44758e94cca7"/>
    <xsd:import namespace="3e60f42a-13bd-4172-a2d3-3665d3658c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99d993-d69d-46e6-a2e0-44758e94cc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画像タグ" ma:readOnly="false" ma:fieldId="{5cf76f15-5ced-4ddc-b409-7134ff3c332f}" ma:taxonomyMulti="true" ma:sspId="d833ce90-ce59-4950-82c7-aaae289592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60f42a-13bd-4172-a2d3-3665d3658cd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082f1f3-19f8-4cfa-89cd-8e68830d3270}" ma:internalName="TaxCatchAll" ma:showField="CatchAllData" ma:web="3e60f42a-13bd-4172-a2d3-3665d3658c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e60f42a-13bd-4172-a2d3-3665d3658cd1" xsi:nil="true"/>
    <lcf76f155ced4ddcb4097134ff3c332f xmlns="6699d993-d69d-46e6-a2e0-44758e94cca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8809CD-F283-426B-A9DA-9C867DDAA6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99d993-d69d-46e6-a2e0-44758e94cca7"/>
    <ds:schemaRef ds:uri="3e60f42a-13bd-4172-a2d3-3665d3658c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708241-995C-4210-827F-46353EA46CE0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metadata/properties"/>
    <ds:schemaRef ds:uri="http://schemas.microsoft.com/office/infopath/2007/PartnerControls"/>
    <ds:schemaRef ds:uri="6699d993-d69d-46e6-a2e0-44758e94cca7"/>
    <ds:schemaRef ds:uri="http://purl.org/dc/elements/1.1/"/>
    <ds:schemaRef ds:uri="3e60f42a-13bd-4172-a2d3-3665d3658cd1"/>
  </ds:schemaRefs>
</ds:datastoreItem>
</file>

<file path=customXml/itemProps3.xml><?xml version="1.0" encoding="utf-8"?>
<ds:datastoreItem xmlns:ds="http://schemas.openxmlformats.org/officeDocument/2006/customXml" ds:itemID="{C26E2B4F-EE8D-4FD6-A5EF-9BB28D5A14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595</TotalTime>
  <Words>62</Words>
  <Application>Microsoft Office PowerPoint</Application>
  <PresentationFormat>A4 210 x 297 mm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UDゴシック</vt:lpstr>
      <vt:lpstr>Arial</vt:lpstr>
      <vt:lpstr>Calibri</vt:lpstr>
      <vt:lpstr>Calibri Light</vt:lpstr>
      <vt:lpstr>Office テーマ</vt:lpstr>
      <vt:lpstr>研修会場ご案内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令和2年度福祉職員生涯研修【新任職員課程】会場案内図</dc:title>
  <dc:creator>t seki</dc:creator>
  <cp:lastModifiedBy>須野原 一彌</cp:lastModifiedBy>
  <cp:revision>82</cp:revision>
  <cp:lastPrinted>2020-03-10T02:55:49Z</cp:lastPrinted>
  <dcterms:created xsi:type="dcterms:W3CDTF">2020-03-02T00:57:10Z</dcterms:created>
  <dcterms:modified xsi:type="dcterms:W3CDTF">2022-09-01T02:52:37Z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0x010100D4FAF6E84BD1264DBFDC0CABBDB294A3</vt:lpwstr>
  </property>
  <property fmtid="{D5CDD505-2E9C-101B-9397-08002B2CF9AE}" pid="3" name="MediaServiceImageTags">
    <vt:lpwstr/>
  </property>
</Properties>
</file>