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  <p:sldId id="256" r:id="rId6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B2F3FA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776" y="-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東 貴世" userId="3375cdb8-143d-49b8-aeb1-c2a4618f146b" providerId="ADAL" clId="{0AB67580-4C7F-4BAF-B2F0-0477B885B705}"/>
    <pc:docChg chg="undo custSel addSld delSld modSld">
      <pc:chgData name="伊東 貴世" userId="3375cdb8-143d-49b8-aeb1-c2a4618f146b" providerId="ADAL" clId="{0AB67580-4C7F-4BAF-B2F0-0477B885B705}" dt="2024-03-19T02:40:55.712" v="390" actId="1076"/>
      <pc:docMkLst>
        <pc:docMk/>
      </pc:docMkLst>
      <pc:sldChg chg="addSp modSp mod">
        <pc:chgData name="伊東 貴世" userId="3375cdb8-143d-49b8-aeb1-c2a4618f146b" providerId="ADAL" clId="{0AB67580-4C7F-4BAF-B2F0-0477B885B705}" dt="2024-03-19T02:40:55.712" v="390" actId="1076"/>
        <pc:sldMkLst>
          <pc:docMk/>
          <pc:sldMk cId="0" sldId="256"/>
        </pc:sldMkLst>
      </pc:sldChg>
      <pc:sldChg chg="addSp delSp modSp mod">
        <pc:chgData name="伊東 貴世" userId="3375cdb8-143d-49b8-aeb1-c2a4618f146b" providerId="ADAL" clId="{0AB67580-4C7F-4BAF-B2F0-0477B885B705}" dt="2024-03-19T02:28:04.916" v="344" actId="732"/>
        <pc:sldMkLst>
          <pc:docMk/>
          <pc:sldMk cId="1864274772" sldId="260"/>
        </pc:sldMkLst>
      </pc:sldChg>
      <pc:sldChg chg="new del">
        <pc:chgData name="伊東 貴世" userId="3375cdb8-143d-49b8-aeb1-c2a4618f146b" providerId="ADAL" clId="{0AB67580-4C7F-4BAF-B2F0-0477B885B705}" dt="2024-03-19T02:35:21.478" v="346" actId="2696"/>
        <pc:sldMkLst>
          <pc:docMk/>
          <pc:sldMk cId="664630416" sldId="261"/>
        </pc:sldMkLst>
      </pc:sldChg>
    </pc:docChg>
  </pc:docChgLst>
  <pc:docChgLst>
    <pc:chgData name="伊東 貴世" userId="3375cdb8-143d-49b8-aeb1-c2a4618f146b" providerId="ADAL" clId="{3C0EC599-DAB6-4788-926E-F78E90639232}"/>
    <pc:docChg chg="modSld">
      <pc:chgData name="伊東 貴世" userId="3375cdb8-143d-49b8-aeb1-c2a4618f146b" providerId="ADAL" clId="{3C0EC599-DAB6-4788-926E-F78E90639232}" dt="2025-02-27T02:14:37.633" v="10" actId="1076"/>
      <pc:docMkLst>
        <pc:docMk/>
      </pc:docMkLst>
      <pc:sldChg chg="modSp mod">
        <pc:chgData name="伊東 貴世" userId="3375cdb8-143d-49b8-aeb1-c2a4618f146b" providerId="ADAL" clId="{3C0EC599-DAB6-4788-926E-F78E90639232}" dt="2025-02-27T02:14:37.633" v="10" actId="1076"/>
        <pc:sldMkLst>
          <pc:docMk/>
          <pc:sldMk cId="1864274772" sldId="260"/>
        </pc:sldMkLst>
        <pc:spChg chg="mod">
          <ac:chgData name="伊東 貴世" userId="3375cdb8-143d-49b8-aeb1-c2a4618f146b" providerId="ADAL" clId="{3C0EC599-DAB6-4788-926E-F78E90639232}" dt="2025-02-27T02:14:37.633" v="10" actId="1076"/>
          <ac:spMkLst>
            <pc:docMk/>
            <pc:sldMk cId="1864274772" sldId="260"/>
            <ac:spMk id="3" creationId="{F8AF8921-155F-4A85-96D4-5BE8E3C6D164}"/>
          </ac:spMkLst>
        </pc:spChg>
        <pc:spChg chg="mod">
          <ac:chgData name="伊東 貴世" userId="3375cdb8-143d-49b8-aeb1-c2a4618f146b" providerId="ADAL" clId="{3C0EC599-DAB6-4788-926E-F78E90639232}" dt="2025-02-27T02:14:29.650" v="9" actId="1076"/>
          <ac:spMkLst>
            <pc:docMk/>
            <pc:sldMk cId="1864274772" sldId="260"/>
            <ac:spMk id="25" creationId="{486D68A8-1F2E-461B-9110-2636280CC4A0}"/>
          </ac:spMkLst>
        </pc:spChg>
      </pc:sldChg>
    </pc:docChg>
  </pc:docChgLst>
  <pc:docChgLst>
    <pc:chgData name="中村 珠美" userId="6facd1db-efae-4aa4-bb53-7649366e1993" providerId="ADAL" clId="{2197E7B7-4658-46C3-BC89-8A6F2B48E1BA}"/>
    <pc:docChg chg="undo custSel modSld">
      <pc:chgData name="中村 珠美" userId="6facd1db-efae-4aa4-bb53-7649366e1993" providerId="ADAL" clId="{2197E7B7-4658-46C3-BC89-8A6F2B48E1BA}" dt="2025-02-28T00:25:08.757" v="7" actId="1076"/>
      <pc:docMkLst>
        <pc:docMk/>
      </pc:docMkLst>
      <pc:sldChg chg="modSp mod">
        <pc:chgData name="中村 珠美" userId="6facd1db-efae-4aa4-bb53-7649366e1993" providerId="ADAL" clId="{2197E7B7-4658-46C3-BC89-8A6F2B48E1BA}" dt="2025-02-28T00:25:08.757" v="7" actId="1076"/>
        <pc:sldMkLst>
          <pc:docMk/>
          <pc:sldMk cId="0" sldId="256"/>
        </pc:sldMkLst>
        <pc:picChg chg="mod">
          <ac:chgData name="中村 珠美" userId="6facd1db-efae-4aa4-bb53-7649366e1993" providerId="ADAL" clId="{2197E7B7-4658-46C3-BC89-8A6F2B48E1BA}" dt="2025-02-28T00:25:08.757" v="7" actId="1076"/>
          <ac:picMkLst>
            <pc:docMk/>
            <pc:sldMk cId="0" sldId="256"/>
            <ac:picMk id="2" creationId="{00000000-0000-0000-0000-000000000000}"/>
          </ac:picMkLst>
        </pc:picChg>
      </pc:sldChg>
    </pc:docChg>
  </pc:docChgLst>
  <pc:docChgLst>
    <pc:chgData name="関 千尋" userId="770909b0-7a9d-44cb-82cd-6d77364c71e4" providerId="ADAL" clId="{3785D89B-2ACE-435E-BAFE-429483A01075}"/>
    <pc:docChg chg="custSel modSld">
      <pc:chgData name="関 千尋" userId="770909b0-7a9d-44cb-82cd-6d77364c71e4" providerId="ADAL" clId="{3785D89B-2ACE-435E-BAFE-429483A01075}" dt="2022-02-15T08:09:46.512" v="248" actId="1076"/>
      <pc:docMkLst>
        <pc:docMk/>
      </pc:docMkLst>
      <pc:sldChg chg="addSp delSp modSp mod">
        <pc:chgData name="関 千尋" userId="770909b0-7a9d-44cb-82cd-6d77364c71e4" providerId="ADAL" clId="{3785D89B-2ACE-435E-BAFE-429483A01075}" dt="2022-02-15T08:09:46.512" v="248" actId="1076"/>
        <pc:sldMkLst>
          <pc:docMk/>
          <pc:sldMk cId="1864274772" sldId="260"/>
        </pc:sldMkLst>
      </pc:sldChg>
    </pc:docChg>
  </pc:docChgLst>
  <pc:docChgLst>
    <pc:chgData name="関 千尋" userId="770909b0-7a9d-44cb-82cd-6d77364c71e4" providerId="ADAL" clId="{A198A6B4-0D5A-49D1-831C-A06DA4A3EA38}"/>
    <pc:docChg chg="custSel modSld">
      <pc:chgData name="関 千尋" userId="770909b0-7a9d-44cb-82cd-6d77364c71e4" providerId="ADAL" clId="{A198A6B4-0D5A-49D1-831C-A06DA4A3EA38}" dt="2022-02-15T07:56:37.671" v="95" actId="1076"/>
      <pc:docMkLst>
        <pc:docMk/>
      </pc:docMkLst>
      <pc:sldChg chg="addSp delSp modSp mod">
        <pc:chgData name="関 千尋" userId="770909b0-7a9d-44cb-82cd-6d77364c71e4" providerId="ADAL" clId="{A198A6B4-0D5A-49D1-831C-A06DA4A3EA38}" dt="2022-02-15T07:56:37.671" v="95" actId="1076"/>
        <pc:sldMkLst>
          <pc:docMk/>
          <pc:sldMk cId="1864274772" sldId="260"/>
        </pc:sldMkLst>
      </pc:sldChg>
    </pc:docChg>
  </pc:docChgLst>
  <pc:docChgLst>
    <pc:chgData name="玉井 美智子" userId="c3f6f5bf-c593-4158-bf7a-0ce3674467dd" providerId="ADAL" clId="{E828714D-A287-4075-ADC3-3B94F57B1E91}"/>
    <pc:docChg chg="modSld">
      <pc:chgData name="玉井 美智子" userId="c3f6f5bf-c593-4158-bf7a-0ce3674467dd" providerId="ADAL" clId="{E828714D-A287-4075-ADC3-3B94F57B1E91}" dt="2023-03-08T01:22:51.340" v="95" actId="1076"/>
      <pc:docMkLst>
        <pc:docMk/>
      </pc:docMkLst>
      <pc:sldChg chg="modSp mod">
        <pc:chgData name="玉井 美智子" userId="c3f6f5bf-c593-4158-bf7a-0ce3674467dd" providerId="ADAL" clId="{E828714D-A287-4075-ADC3-3B94F57B1E91}" dt="2023-03-08T01:22:51.340" v="95" actId="1076"/>
        <pc:sldMkLst>
          <pc:docMk/>
          <pc:sldMk cId="1864274772" sldId="260"/>
        </pc:sldMkLst>
      </pc:sldChg>
    </pc:docChg>
  </pc:docChgLst>
  <pc:docChgLst>
    <pc:chgData name="伊東 貴世" userId="3375cdb8-143d-49b8-aeb1-c2a4618f146b" providerId="ADAL" clId="{A91B452A-B8F4-4C8C-8426-1F4FE9FA43D6}"/>
    <pc:docChg chg="undo custSel modSld">
      <pc:chgData name="伊東 貴世" userId="3375cdb8-143d-49b8-aeb1-c2a4618f146b" providerId="ADAL" clId="{A91B452A-B8F4-4C8C-8426-1F4FE9FA43D6}" dt="2024-03-13T00:58:56.848" v="107" actId="1076"/>
      <pc:docMkLst>
        <pc:docMk/>
      </pc:docMkLst>
      <pc:sldChg chg="addSp delSp modSp mod">
        <pc:chgData name="伊東 貴世" userId="3375cdb8-143d-49b8-aeb1-c2a4618f146b" providerId="ADAL" clId="{A91B452A-B8F4-4C8C-8426-1F4FE9FA43D6}" dt="2024-03-13T00:58:56.848" v="107" actId="1076"/>
        <pc:sldMkLst>
          <pc:docMk/>
          <pc:sldMk cId="1864274772" sldId="260"/>
        </pc:sldMkLst>
      </pc:sldChg>
    </pc:docChg>
  </pc:docChgLst>
  <pc:docChgLst>
    <pc:chgData name="中村 珠美" userId="6facd1db-efae-4aa4-bb53-7649366e1993" providerId="ADAL" clId="{D5A48637-F829-4D67-900C-D2B2EE82CBA6}"/>
    <pc:docChg chg="undo custSel modSld">
      <pc:chgData name="中村 珠美" userId="6facd1db-efae-4aa4-bb53-7649366e1993" providerId="ADAL" clId="{D5A48637-F829-4D67-900C-D2B2EE82CBA6}" dt="2025-02-26T06:40:32.403" v="1" actId="1076"/>
      <pc:docMkLst>
        <pc:docMk/>
      </pc:docMkLst>
      <pc:sldChg chg="modSp mod">
        <pc:chgData name="中村 珠美" userId="6facd1db-efae-4aa4-bb53-7649366e1993" providerId="ADAL" clId="{D5A48637-F829-4D67-900C-D2B2EE82CBA6}" dt="2025-02-26T06:40:32.403" v="1" actId="1076"/>
        <pc:sldMkLst>
          <pc:docMk/>
          <pc:sldMk cId="0" sldId="256"/>
        </pc:sldMkLst>
        <pc:picChg chg="mod">
          <ac:chgData name="中村 珠美" userId="6facd1db-efae-4aa4-bb53-7649366e1993" providerId="ADAL" clId="{D5A48637-F829-4D67-900C-D2B2EE82CBA6}" dt="2025-02-26T06:40:32.403" v="1" actId="1076"/>
          <ac:picMkLst>
            <pc:docMk/>
            <pc:sldMk cId="0" sldId="256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7169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49D32098-AC1F-4545-B914-9E260040C9B6}"/>
              </a:ext>
            </a:extLst>
          </p:cNvPr>
          <p:cNvSpPr/>
          <p:nvPr/>
        </p:nvSpPr>
        <p:spPr>
          <a:xfrm>
            <a:off x="726157" y="6699911"/>
            <a:ext cx="5597494" cy="1558263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6BD809A6-BE0A-4887-8A3E-24A209941B22}"/>
              </a:ext>
            </a:extLst>
          </p:cNvPr>
          <p:cNvSpPr/>
          <p:nvPr/>
        </p:nvSpPr>
        <p:spPr>
          <a:xfrm>
            <a:off x="769720" y="511239"/>
            <a:ext cx="2225286" cy="545956"/>
          </a:xfrm>
          <a:prstGeom prst="homePlate">
            <a:avLst/>
          </a:prstGeom>
          <a:solidFill>
            <a:srgbClr val="B2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5AA6B85-3BC9-4C71-8181-6A556CE9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219" y="633623"/>
            <a:ext cx="2124695" cy="352685"/>
          </a:xfrm>
        </p:spPr>
        <p:txBody>
          <a:bodyPr>
            <a:noAutofit/>
          </a:bodyPr>
          <a:lstStyle/>
          <a:p>
            <a:r>
              <a:rPr lang="ja-JP" altLang="en-US" sz="2000" i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</a:t>
            </a:r>
            <a:r>
              <a:rPr lang="ja-JP" altLang="en-US" sz="240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研 修 会 場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AF8921-155F-4A85-96D4-5BE8E3C6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087" y="1587046"/>
            <a:ext cx="4795638" cy="529973"/>
          </a:xfrm>
        </p:spPr>
        <p:txBody>
          <a:bodyPr>
            <a:normAutofit/>
          </a:bodyPr>
          <a:lstStyle/>
          <a:p>
            <a:pPr algn="l"/>
            <a:r>
              <a:rPr lang="ja-JP" altLang="en-US" sz="1138" dirty="0"/>
              <a:t>　　　</a:t>
            </a:r>
            <a:r>
              <a:rPr lang="ja-JP" altLang="en-US" dirty="0"/>
              <a:t>長野市松代町</a:t>
            </a:r>
            <a:r>
              <a:rPr lang="en-US" altLang="ja-JP" dirty="0"/>
              <a:t>3700</a:t>
            </a:r>
            <a:endParaRPr lang="ja-JP" altLang="en-US" dirty="0"/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E0118A09-55EA-4127-9BD6-138760BD982B}"/>
              </a:ext>
            </a:extLst>
          </p:cNvPr>
          <p:cNvSpPr txBox="1">
            <a:spLocks/>
          </p:cNvSpPr>
          <p:nvPr/>
        </p:nvSpPr>
        <p:spPr>
          <a:xfrm>
            <a:off x="1545504" y="7235837"/>
            <a:ext cx="4655271" cy="38976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400"/>
              <a:t>　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0D6C965-1C83-42BD-B3F9-4DA0743FF9EE}"/>
              </a:ext>
            </a:extLst>
          </p:cNvPr>
          <p:cNvSpPr txBox="1">
            <a:spLocks/>
          </p:cNvSpPr>
          <p:nvPr/>
        </p:nvSpPr>
        <p:spPr>
          <a:xfrm>
            <a:off x="1557885" y="7586824"/>
            <a:ext cx="3957112" cy="595489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/>
              <a:t>　</a:t>
            </a:r>
            <a:endParaRPr lang="ja-JP" altLang="en-US" sz="1400"/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63005BF1-2F83-480A-A8B4-C30BBE43BD7D}"/>
              </a:ext>
            </a:extLst>
          </p:cNvPr>
          <p:cNvSpPr txBox="1">
            <a:spLocks/>
          </p:cNvSpPr>
          <p:nvPr/>
        </p:nvSpPr>
        <p:spPr>
          <a:xfrm>
            <a:off x="1251805" y="8417612"/>
            <a:ext cx="4284299" cy="1440324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/>
              <a:t>【</a:t>
            </a:r>
            <a:r>
              <a:rPr lang="ja-JP" altLang="en-US" sz="1400"/>
              <a:t>問合せ先</a:t>
            </a:r>
            <a:r>
              <a:rPr lang="en-US" altLang="ja-JP" sz="1400"/>
              <a:t>】</a:t>
            </a:r>
          </a:p>
          <a:p>
            <a:r>
              <a:rPr lang="ja-JP" altLang="en-US" sz="1400"/>
              <a:t>長野県社会福祉協議会　福祉人材センター　</a:t>
            </a:r>
            <a:endParaRPr lang="en-US" altLang="ja-JP" sz="1400"/>
          </a:p>
          <a:p>
            <a:r>
              <a:rPr lang="ja-JP" altLang="en-US" sz="1400"/>
              <a:t>   ℡</a:t>
            </a:r>
            <a:r>
              <a:rPr lang="en-US" altLang="ja-JP" sz="1400"/>
              <a:t>: 026-226-7330</a:t>
            </a:r>
          </a:p>
          <a:p>
            <a:r>
              <a:rPr lang="ja-JP" altLang="en-US" sz="1400"/>
              <a:t>研修当日緊急連絡先：</a:t>
            </a:r>
            <a:r>
              <a:rPr lang="en-US" altLang="ja-JP" sz="1400"/>
              <a:t>080-2675-4394</a:t>
            </a:r>
            <a:r>
              <a:rPr lang="ja-JP" altLang="en-US" sz="1400"/>
              <a:t>　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8CA9EB9-FFB6-42FD-9363-4B54A6A5B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764" y="6839153"/>
            <a:ext cx="325815" cy="325815"/>
          </a:xfrm>
          <a:prstGeom prst="rect">
            <a:avLst/>
          </a:prstGeom>
        </p:spPr>
      </p:pic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-161460" y="1488388"/>
            <a:ext cx="5153185" cy="1024779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900"/>
              <a:t>     </a:t>
            </a:r>
            <a:endParaRPr lang="en-US" altLang="ja-JP" sz="1900" b="1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55406F2-BEF8-4514-BBD6-6D9409D0C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507" y="7504827"/>
            <a:ext cx="301051" cy="301051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7C5EDB41-E0FA-4FD5-B06B-1DB7CE6D1B7D}"/>
              </a:ext>
            </a:extLst>
          </p:cNvPr>
          <p:cNvSpPr txBox="1">
            <a:spLocks/>
          </p:cNvSpPr>
          <p:nvPr/>
        </p:nvSpPr>
        <p:spPr>
          <a:xfrm>
            <a:off x="1644054" y="6848816"/>
            <a:ext cx="3957112" cy="357265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/>
              <a:t>　</a:t>
            </a:r>
            <a:endParaRPr lang="ja-JP" altLang="en-US" sz="140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7AEB8F6D-144F-4259-8880-63E8A9594471}"/>
              </a:ext>
            </a:extLst>
          </p:cNvPr>
          <p:cNvSpPr/>
          <p:nvPr/>
        </p:nvSpPr>
        <p:spPr>
          <a:xfrm>
            <a:off x="458931" y="6387084"/>
            <a:ext cx="1098954" cy="467852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A4A07E-BF39-40B1-A413-D93A67410A41}"/>
              </a:ext>
            </a:extLst>
          </p:cNvPr>
          <p:cNvSpPr txBox="1"/>
          <p:nvPr/>
        </p:nvSpPr>
        <p:spPr>
          <a:xfrm>
            <a:off x="534349" y="6451733"/>
            <a:ext cx="1009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/>
              <a:t>アクセス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86D68A8-1F2E-461B-9110-2636280CC4A0}"/>
              </a:ext>
            </a:extLst>
          </p:cNvPr>
          <p:cNvSpPr txBox="1"/>
          <p:nvPr/>
        </p:nvSpPr>
        <p:spPr>
          <a:xfrm>
            <a:off x="714089" y="1107566"/>
            <a:ext cx="42776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b="1" dirty="0">
                <a:latin typeface="+mn-ea"/>
              </a:rPr>
              <a:t>JA</a:t>
            </a:r>
            <a:r>
              <a:rPr kumimoji="1" lang="ja-JP" altLang="en-US" sz="2600" b="1" dirty="0">
                <a:latin typeface="+mn-ea"/>
              </a:rPr>
              <a:t>長野県総合研修所</a:t>
            </a:r>
            <a:r>
              <a:rPr kumimoji="1" lang="en-US" altLang="ja-JP" sz="2600" b="1" dirty="0">
                <a:latin typeface="+mn-ea"/>
              </a:rPr>
              <a:t>(</a:t>
            </a:r>
            <a:r>
              <a:rPr kumimoji="1" lang="ja-JP" altLang="en-US" sz="2600" b="1" dirty="0">
                <a:latin typeface="+mn-ea"/>
              </a:rPr>
              <a:t>講堂</a:t>
            </a:r>
            <a:r>
              <a:rPr kumimoji="1" lang="en-US" altLang="ja-JP" sz="2600" b="1" dirty="0">
                <a:latin typeface="+mn-ea"/>
              </a:rPr>
              <a:t>)</a:t>
            </a:r>
            <a:endParaRPr kumimoji="1" lang="ja-JP" altLang="en-US" sz="2600" b="1" dirty="0">
              <a:latin typeface="+mn-ea"/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D4CB5AB0-3713-4066-97EC-D131F57DC5A0}"/>
              </a:ext>
            </a:extLst>
          </p:cNvPr>
          <p:cNvSpPr txBox="1">
            <a:spLocks/>
          </p:cNvSpPr>
          <p:nvPr/>
        </p:nvSpPr>
        <p:spPr>
          <a:xfrm>
            <a:off x="1698323" y="6883679"/>
            <a:ext cx="3816673" cy="564870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長野ＩＣから　　　　約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分（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6.4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㎞）</a:t>
            </a:r>
            <a:endParaRPr lang="en-US" altLang="ja-JP" sz="14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須坂長野東ＩＣから　約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23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分（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12.3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㎞）</a:t>
            </a:r>
          </a:p>
        </p:txBody>
      </p:sp>
      <p:sp>
        <p:nvSpPr>
          <p:cNvPr id="20" name="字幕 2">
            <a:extLst>
              <a:ext uri="{FF2B5EF4-FFF2-40B4-BE49-F238E27FC236}">
                <a16:creationId xmlns:a16="http://schemas.microsoft.com/office/drawing/2014/main" id="{6D004427-D2CB-4DF0-8F42-BC844982CD19}"/>
              </a:ext>
            </a:extLst>
          </p:cNvPr>
          <p:cNvSpPr txBox="1">
            <a:spLocks/>
          </p:cNvSpPr>
          <p:nvPr/>
        </p:nvSpPr>
        <p:spPr>
          <a:xfrm>
            <a:off x="1668790" y="7535196"/>
            <a:ext cx="4666341" cy="647117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信越本線「今井駅」から　　タクシー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21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分（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8.8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㎞）</a:t>
            </a:r>
            <a:endParaRPr lang="en-US" altLang="ja-JP" sz="14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信越本線「篠ノ井駅」から　タクシー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21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分（</a:t>
            </a:r>
            <a:r>
              <a:rPr lang="en-US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9.7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㎞）</a:t>
            </a:r>
            <a:endParaRPr lang="en-US" altLang="ja-JP" sz="14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ja-JP" altLang="en-US" sz="14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図 10" descr="グラフィカル ユーザー インターフェイス, アプリケーション, マップ&#10;&#10;自動的に生成された説明">
            <a:extLst>
              <a:ext uri="{FF2B5EF4-FFF2-40B4-BE49-F238E27FC236}">
                <a16:creationId xmlns:a16="http://schemas.microsoft.com/office/drawing/2014/main" id="{DBFC4B68-6622-EA80-8D7D-F610833B92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6" t="25657" r="16924" b="6194"/>
          <a:stretch/>
        </p:blipFill>
        <p:spPr>
          <a:xfrm>
            <a:off x="648462" y="2012067"/>
            <a:ext cx="6066503" cy="427037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9C9559B-4B1B-4658-4F7F-D83043E25B53}"/>
              </a:ext>
            </a:extLst>
          </p:cNvPr>
          <p:cNvSpPr txBox="1"/>
          <p:nvPr/>
        </p:nvSpPr>
        <p:spPr>
          <a:xfrm>
            <a:off x="4549864" y="2755475"/>
            <a:ext cx="685778" cy="195814"/>
          </a:xfrm>
          <a:prstGeom prst="rect">
            <a:avLst/>
          </a:prstGeom>
          <a:solidFill>
            <a:srgbClr val="0070C0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800" b="1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須坂長野東</a:t>
            </a:r>
            <a:r>
              <a:rPr kumimoji="1" lang="en-US" altLang="ja-JP" sz="800" b="1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IC</a:t>
            </a:r>
            <a:endParaRPr kumimoji="1" lang="ja-JP" altLang="en-US" sz="800" b="1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8AC7ECE9-9D81-2877-7793-73F8ACDF6E59}"/>
              </a:ext>
            </a:extLst>
          </p:cNvPr>
          <p:cNvSpPr/>
          <p:nvPr/>
        </p:nvSpPr>
        <p:spPr>
          <a:xfrm>
            <a:off x="4091344" y="5382560"/>
            <a:ext cx="1032236" cy="195814"/>
          </a:xfrm>
          <a:prstGeom prst="wedgeRectCallout">
            <a:avLst>
              <a:gd name="adj1" fmla="val -6204"/>
              <a:gd name="adj2" fmla="val -18640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sz="800" b="1"/>
              <a:t>JA</a:t>
            </a:r>
            <a:r>
              <a:rPr kumimoji="1" lang="ja-JP" altLang="en-US" sz="800" b="1"/>
              <a:t>長野県総合研修所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13CF972-28A5-4195-805B-017B6E1D54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635"/>
          <a:stretch/>
        </p:blipFill>
        <p:spPr>
          <a:xfrm>
            <a:off x="5369795" y="4599295"/>
            <a:ext cx="965336" cy="16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7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82" y="855765"/>
            <a:ext cx="6428835" cy="856348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8AD900D-D4C8-F52C-C391-BD60BD6C148C}"/>
              </a:ext>
            </a:extLst>
          </p:cNvPr>
          <p:cNvSpPr/>
          <p:nvPr/>
        </p:nvSpPr>
        <p:spPr>
          <a:xfrm>
            <a:off x="1969045" y="1873680"/>
            <a:ext cx="785375" cy="18512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sz="6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JA</a:t>
            </a:r>
            <a:r>
              <a:rPr kumimoji="1" lang="ja-JP" altLang="en-US" sz="6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長野県総合研修所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2DC29A4-FE88-7BD3-936E-406F606EC7E0}"/>
              </a:ext>
            </a:extLst>
          </p:cNvPr>
          <p:cNvSpPr/>
          <p:nvPr/>
        </p:nvSpPr>
        <p:spPr>
          <a:xfrm>
            <a:off x="2445881" y="3208816"/>
            <a:ext cx="426346" cy="2187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/>
              <a:t>P</a:t>
            </a:r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0A64B1-BEBB-BDFE-4F97-98EF9B423FE1}"/>
              </a:ext>
            </a:extLst>
          </p:cNvPr>
          <p:cNvSpPr/>
          <p:nvPr/>
        </p:nvSpPr>
        <p:spPr>
          <a:xfrm>
            <a:off x="2659990" y="2368278"/>
            <a:ext cx="212237" cy="1224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/>
              <a:t>P</a:t>
            </a:r>
            <a:endParaRPr kumimoji="1" lang="ja-JP" altLang="en-US" sz="10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60f42a-13bd-4172-a2d3-3665d3658cd1" xsi:nil="true"/>
    <lcf76f155ced4ddcb4097134ff3c332f xmlns="6699d993-d69d-46e6-a2e0-44758e94cca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8" ma:contentTypeDescription="新しいドキュメントを作成します。" ma:contentTypeScope="" ma:versionID="af3f841b119a133c4dfbccef3cf10d16">
  <xsd:schema xmlns:xsd="http://www.w3.org/2001/XMLSchema" xmlns:xs="http://www.w3.org/2001/XMLSchema" xmlns:p="http://schemas.microsoft.com/office/2006/metadata/properties" xmlns:ns2="6699d993-d69d-46e6-a2e0-44758e94cca7" xmlns:ns3="3e60f42a-13bd-4172-a2d3-3665d3658cd1" targetNamespace="http://schemas.microsoft.com/office/2006/metadata/properties" ma:root="true" ma:fieldsID="afb302e522100f67e18fec8633910fe8" ns2:_="" ns3:_="">
    <xsd:import namespace="6699d993-d69d-46e6-a2e0-44758e94cca7"/>
    <xsd:import namespace="3e60f42a-13bd-4172-a2d3-3665d3658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d833ce90-ce59-4950-82c7-aaae28959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f42a-13bd-4172-a2d3-3665d3658c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82f1f3-19f8-4cfa-89cd-8e68830d3270}" ma:internalName="TaxCatchAll" ma:showField="CatchAllData" ma:web="3e60f42a-13bd-4172-a2d3-3665d3658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730E09-5FFD-4278-89A6-4DD4F126EC17}">
  <ds:schemaRefs>
    <ds:schemaRef ds:uri="3e60f42a-13bd-4172-a2d3-3665d3658cd1"/>
    <ds:schemaRef ds:uri="6699d993-d69d-46e6-a2e0-44758e94cca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37CECF4-A5B7-4365-923D-DBAA936CE3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4FDD76-1AAA-46C3-B217-FC2D55D42D6D}">
  <ds:schemaRefs>
    <ds:schemaRef ds:uri="3e60f42a-13bd-4172-a2d3-3665d3658cd1"/>
    <ds:schemaRef ds:uri="6699d993-d69d-46e6-a2e0-44758e94cca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104</Words>
  <Application>Microsoft Office PowerPoint</Application>
  <PresentationFormat>A4 210 x 297 mm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HGSｺﾞｼｯｸE</vt:lpstr>
      <vt:lpstr>HG丸ｺﾞｼｯｸM-PRO</vt:lpstr>
      <vt:lpstr>ＭＳ ゴシック</vt:lpstr>
      <vt:lpstr>Arial</vt:lpstr>
      <vt:lpstr>Calibri</vt:lpstr>
      <vt:lpstr>Calibri Light</vt:lpstr>
      <vt:lpstr>Office テーマ</vt:lpstr>
      <vt:lpstr>　 研 修 会 場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中村 珠美</cp:lastModifiedBy>
  <cp:revision>1</cp:revision>
  <cp:lastPrinted>2024-03-13T02:52:27Z</cp:lastPrinted>
  <dcterms:created xsi:type="dcterms:W3CDTF">2020-03-02T00:57:10Z</dcterms:created>
  <dcterms:modified xsi:type="dcterms:W3CDTF">2025-02-28T00:25:17Z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  <property fmtid="{D5CDD505-2E9C-101B-9397-08002B2CF9AE}" pid="3" name="MediaServiceImageTags">
    <vt:lpwstr/>
  </property>
</Properties>
</file>