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0" r:id="rId5"/>
  </p:sldIdLst>
  <p:sldSz cx="6858000" cy="9906000" type="A4"/>
  <p:notesSz cx="7102475" cy="102330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F3FA"/>
    <a:srgbClr val="C03D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AF2A37-0490-4E8F-91CB-CB21009CB923}" v="9" dt="2022-10-13T00:33:23.9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63" autoAdjust="0"/>
    <p:restoredTop sz="94660"/>
  </p:normalViewPr>
  <p:slideViewPr>
    <p:cSldViewPr snapToGrid="0">
      <p:cViewPr>
        <p:scale>
          <a:sx n="90" d="100"/>
          <a:sy n="90" d="100"/>
        </p:scale>
        <p:origin x="146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関 千尋" userId="770909b0-7a9d-44cb-82cd-6d77364c71e4" providerId="ADAL" clId="{164A45EB-AAB8-4076-948D-112A438B02BB}"/>
    <pc:docChg chg="custSel modSld">
      <pc:chgData name="関 千尋" userId="770909b0-7a9d-44cb-82cd-6d77364c71e4" providerId="ADAL" clId="{164A45EB-AAB8-4076-948D-112A438B02BB}" dt="2022-02-09T07:18:38.877" v="3" actId="1076"/>
      <pc:docMkLst>
        <pc:docMk/>
      </pc:docMkLst>
      <pc:sldChg chg="delSp modSp mod">
        <pc:chgData name="関 千尋" userId="770909b0-7a9d-44cb-82cd-6d77364c71e4" providerId="ADAL" clId="{164A45EB-AAB8-4076-948D-112A438B02BB}" dt="2022-02-09T07:18:38.877" v="3" actId="1076"/>
        <pc:sldMkLst>
          <pc:docMk/>
          <pc:sldMk cId="1864274772" sldId="260"/>
        </pc:sldMkLst>
        <pc:spChg chg="mod">
          <ac:chgData name="関 千尋" userId="770909b0-7a9d-44cb-82cd-6d77364c71e4" providerId="ADAL" clId="{164A45EB-AAB8-4076-948D-112A438B02BB}" dt="2022-02-09T07:18:36.873" v="2" actId="1076"/>
          <ac:spMkLst>
            <pc:docMk/>
            <pc:sldMk cId="1864274772" sldId="260"/>
            <ac:spMk id="2" creationId="{A5AA6B85-3BC9-4C71-8181-6A556CE91136}"/>
          </ac:spMkLst>
        </pc:spChg>
        <pc:spChg chg="mod">
          <ac:chgData name="関 千尋" userId="770909b0-7a9d-44cb-82cd-6d77364c71e4" providerId="ADAL" clId="{164A45EB-AAB8-4076-948D-112A438B02BB}" dt="2022-02-09T07:18:38.877" v="3" actId="1076"/>
          <ac:spMkLst>
            <pc:docMk/>
            <pc:sldMk cId="1864274772" sldId="260"/>
            <ac:spMk id="18" creationId="{6BD809A6-BE0A-4887-8A3E-24A209941B22}"/>
          </ac:spMkLst>
        </pc:spChg>
        <pc:spChg chg="del mod">
          <ac:chgData name="関 千尋" userId="770909b0-7a9d-44cb-82cd-6d77364c71e4" providerId="ADAL" clId="{164A45EB-AAB8-4076-948D-112A438B02BB}" dt="2022-02-09T07:18:31.507" v="1" actId="478"/>
          <ac:spMkLst>
            <pc:docMk/>
            <pc:sldMk cId="1864274772" sldId="260"/>
            <ac:spMk id="27" creationId="{70B86ADC-84EF-4639-9AED-244EBE89700D}"/>
          </ac:spMkLst>
        </pc:spChg>
      </pc:sldChg>
    </pc:docChg>
  </pc:docChgLst>
  <pc:docChgLst>
    <pc:chgData name="伊東 貴世" userId="3375cdb8-143d-49b8-aeb1-c2a4618f146b" providerId="ADAL" clId="{12AF2A37-0490-4E8F-91CB-CB21009CB923}"/>
    <pc:docChg chg="undo custSel modSld">
      <pc:chgData name="伊東 貴世" userId="3375cdb8-143d-49b8-aeb1-c2a4618f146b" providerId="ADAL" clId="{12AF2A37-0490-4E8F-91CB-CB21009CB923}" dt="2022-10-13T00:37:51.620" v="163" actId="478"/>
      <pc:docMkLst>
        <pc:docMk/>
      </pc:docMkLst>
      <pc:sldChg chg="addSp delSp modSp mod">
        <pc:chgData name="伊東 貴世" userId="3375cdb8-143d-49b8-aeb1-c2a4618f146b" providerId="ADAL" clId="{12AF2A37-0490-4E8F-91CB-CB21009CB923}" dt="2022-10-13T00:37:51.620" v="163" actId="478"/>
        <pc:sldMkLst>
          <pc:docMk/>
          <pc:sldMk cId="1864274772" sldId="260"/>
        </pc:sldMkLst>
        <pc:spChg chg="del">
          <ac:chgData name="伊東 貴世" userId="3375cdb8-143d-49b8-aeb1-c2a4618f146b" providerId="ADAL" clId="{12AF2A37-0490-4E8F-91CB-CB21009CB923}" dt="2022-10-07T08:06:05.715" v="2" actId="478"/>
          <ac:spMkLst>
            <pc:docMk/>
            <pc:sldMk cId="1864274772" sldId="260"/>
            <ac:spMk id="2" creationId="{A5AA6B85-3BC9-4C71-8181-6A556CE91136}"/>
          </ac:spMkLst>
        </pc:spChg>
        <pc:spChg chg="add mod">
          <ac:chgData name="伊東 貴世" userId="3375cdb8-143d-49b8-aeb1-c2a4618f146b" providerId="ADAL" clId="{12AF2A37-0490-4E8F-91CB-CB21009CB923}" dt="2022-10-13T00:35:39.712" v="131" actId="1076"/>
          <ac:spMkLst>
            <pc:docMk/>
            <pc:sldMk cId="1864274772" sldId="260"/>
            <ac:spMk id="2" creationId="{B90DB20F-2E85-6C8A-EA61-32A8C8A30A4D}"/>
          </ac:spMkLst>
        </pc:spChg>
        <pc:spChg chg="add mod">
          <ac:chgData name="伊東 貴世" userId="3375cdb8-143d-49b8-aeb1-c2a4618f146b" providerId="ADAL" clId="{12AF2A37-0490-4E8F-91CB-CB21009CB923}" dt="2022-10-13T00:37:32.021" v="160" actId="20577"/>
          <ac:spMkLst>
            <pc:docMk/>
            <pc:sldMk cId="1864274772" sldId="260"/>
            <ac:spMk id="3" creationId="{92FB1DE0-C105-6ACF-CC06-04888EA703AF}"/>
          </ac:spMkLst>
        </pc:spChg>
        <pc:spChg chg="del mod">
          <ac:chgData name="伊東 貴世" userId="3375cdb8-143d-49b8-aeb1-c2a4618f146b" providerId="ADAL" clId="{12AF2A37-0490-4E8F-91CB-CB21009CB923}" dt="2022-10-07T08:06:39.975" v="6" actId="478"/>
          <ac:spMkLst>
            <pc:docMk/>
            <pc:sldMk cId="1864274772" sldId="260"/>
            <ac:spMk id="3" creationId="{F8AF8921-155F-4A85-96D4-5BE8E3C6D164}"/>
          </ac:spMkLst>
        </pc:spChg>
        <pc:spChg chg="add mod">
          <ac:chgData name="伊東 貴世" userId="3375cdb8-143d-49b8-aeb1-c2a4618f146b" providerId="ADAL" clId="{12AF2A37-0490-4E8F-91CB-CB21009CB923}" dt="2022-10-13T00:35:33.431" v="130" actId="1076"/>
          <ac:spMkLst>
            <pc:docMk/>
            <pc:sldMk cId="1864274772" sldId="260"/>
            <ac:spMk id="4" creationId="{5CE71EDF-73E7-CBC6-B738-EA79EBD50C85}"/>
          </ac:spMkLst>
        </pc:spChg>
        <pc:spChg chg="add del mod">
          <ac:chgData name="伊東 貴世" userId="3375cdb8-143d-49b8-aeb1-c2a4618f146b" providerId="ADAL" clId="{12AF2A37-0490-4E8F-91CB-CB21009CB923}" dt="2022-10-13T00:36:27.947" v="136" actId="478"/>
          <ac:spMkLst>
            <pc:docMk/>
            <pc:sldMk cId="1864274772" sldId="260"/>
            <ac:spMk id="5" creationId="{0CB56814-C1C4-750C-6165-55C86B7EE05D}"/>
          </ac:spMkLst>
        </pc:spChg>
        <pc:spChg chg="del">
          <ac:chgData name="伊東 貴世" userId="3375cdb8-143d-49b8-aeb1-c2a4618f146b" providerId="ADAL" clId="{12AF2A37-0490-4E8F-91CB-CB21009CB923}" dt="2022-10-07T08:06:47.157" v="10" actId="478"/>
          <ac:spMkLst>
            <pc:docMk/>
            <pc:sldMk cId="1864274772" sldId="260"/>
            <ac:spMk id="6" creationId="{D1A5947E-9D3B-4D4D-A4A2-514CBA16425B}"/>
          </ac:spMkLst>
        </pc:spChg>
        <pc:spChg chg="add del mod">
          <ac:chgData name="伊東 貴世" userId="3375cdb8-143d-49b8-aeb1-c2a4618f146b" providerId="ADAL" clId="{12AF2A37-0490-4E8F-91CB-CB21009CB923}" dt="2022-10-07T08:06:42.232" v="7" actId="478"/>
          <ac:spMkLst>
            <pc:docMk/>
            <pc:sldMk cId="1864274772" sldId="260"/>
            <ac:spMk id="7" creationId="{1903065F-C1DB-DF3F-D736-165ED6E137EF}"/>
          </ac:spMkLst>
        </pc:spChg>
        <pc:spChg chg="del mod">
          <ac:chgData name="伊東 貴世" userId="3375cdb8-143d-49b8-aeb1-c2a4618f146b" providerId="ADAL" clId="{12AF2A37-0490-4E8F-91CB-CB21009CB923}" dt="2022-10-07T08:10:11.358" v="108" actId="478"/>
          <ac:spMkLst>
            <pc:docMk/>
            <pc:sldMk cId="1864274772" sldId="260"/>
            <ac:spMk id="10" creationId="{836E327E-5168-4CE4-BA32-57DBD5353D34}"/>
          </ac:spMkLst>
        </pc:spChg>
        <pc:spChg chg="add mod">
          <ac:chgData name="伊東 貴世" userId="3375cdb8-143d-49b8-aeb1-c2a4618f146b" providerId="ADAL" clId="{12AF2A37-0490-4E8F-91CB-CB21009CB923}" dt="2022-10-13T00:37:35.446" v="162" actId="20577"/>
          <ac:spMkLst>
            <pc:docMk/>
            <pc:sldMk cId="1864274772" sldId="260"/>
            <ac:spMk id="10" creationId="{9DC47852-FBC1-CB85-1288-21943C1DA259}"/>
          </ac:spMkLst>
        </pc:spChg>
        <pc:spChg chg="del">
          <ac:chgData name="伊東 貴世" userId="3375cdb8-143d-49b8-aeb1-c2a4618f146b" providerId="ADAL" clId="{12AF2A37-0490-4E8F-91CB-CB21009CB923}" dt="2022-10-07T08:09:56.624" v="104" actId="478"/>
          <ac:spMkLst>
            <pc:docMk/>
            <pc:sldMk cId="1864274772" sldId="260"/>
            <ac:spMk id="11" creationId="{1AACF3FD-E9D4-4566-965C-0BA905EF8546}"/>
          </ac:spMkLst>
        </pc:spChg>
        <pc:spChg chg="del mod">
          <ac:chgData name="伊東 貴世" userId="3375cdb8-143d-49b8-aeb1-c2a4618f146b" providerId="ADAL" clId="{12AF2A37-0490-4E8F-91CB-CB21009CB923}" dt="2022-10-07T08:09:54.153" v="103" actId="478"/>
          <ac:spMkLst>
            <pc:docMk/>
            <pc:sldMk cId="1864274772" sldId="260"/>
            <ac:spMk id="12" creationId="{9F7E30F6-1504-4B20-AC5C-DBFD7E1EC129}"/>
          </ac:spMkLst>
        </pc:spChg>
        <pc:spChg chg="del">
          <ac:chgData name="伊東 貴世" userId="3375cdb8-143d-49b8-aeb1-c2a4618f146b" providerId="ADAL" clId="{12AF2A37-0490-4E8F-91CB-CB21009CB923}" dt="2022-10-07T08:09:58.531" v="105" actId="478"/>
          <ac:spMkLst>
            <pc:docMk/>
            <pc:sldMk cId="1864274772" sldId="260"/>
            <ac:spMk id="13" creationId="{56C8F728-2D0B-4411-B4E4-9B086280E777}"/>
          </ac:spMkLst>
        </pc:spChg>
        <pc:spChg chg="mod">
          <ac:chgData name="伊東 貴世" userId="3375cdb8-143d-49b8-aeb1-c2a4618f146b" providerId="ADAL" clId="{12AF2A37-0490-4E8F-91CB-CB21009CB923}" dt="2022-10-13T00:35:26.054" v="128" actId="1076"/>
          <ac:spMkLst>
            <pc:docMk/>
            <pc:sldMk cId="1864274772" sldId="260"/>
            <ac:spMk id="14" creationId="{63005BF1-2F83-480A-A8B4-C30BBE43BD7D}"/>
          </ac:spMkLst>
        </pc:spChg>
        <pc:spChg chg="add del mod">
          <ac:chgData name="伊東 貴世" userId="3375cdb8-143d-49b8-aeb1-c2a4618f146b" providerId="ADAL" clId="{12AF2A37-0490-4E8F-91CB-CB21009CB923}" dt="2022-10-13T00:32:46.110" v="111" actId="478"/>
          <ac:spMkLst>
            <pc:docMk/>
            <pc:sldMk cId="1864274772" sldId="260"/>
            <ac:spMk id="16" creationId="{FEB366FD-1DB8-DBC8-C634-EDF8AF4BA2DD}"/>
          </ac:spMkLst>
        </pc:spChg>
        <pc:spChg chg="del mod">
          <ac:chgData name="伊東 貴世" userId="3375cdb8-143d-49b8-aeb1-c2a4618f146b" providerId="ADAL" clId="{12AF2A37-0490-4E8F-91CB-CB21009CB923}" dt="2022-10-07T08:06:45.517" v="9" actId="478"/>
          <ac:spMkLst>
            <pc:docMk/>
            <pc:sldMk cId="1864274772" sldId="260"/>
            <ac:spMk id="17" creationId="{22357ED7-A7A1-4A18-A5E6-A10E0B33645A}"/>
          </ac:spMkLst>
        </pc:spChg>
        <pc:spChg chg="del">
          <ac:chgData name="伊東 貴世" userId="3375cdb8-143d-49b8-aeb1-c2a4618f146b" providerId="ADAL" clId="{12AF2A37-0490-4E8F-91CB-CB21009CB923}" dt="2022-10-07T08:06:07.249" v="3" actId="478"/>
          <ac:spMkLst>
            <pc:docMk/>
            <pc:sldMk cId="1864274772" sldId="260"/>
            <ac:spMk id="18" creationId="{6BD809A6-BE0A-4887-8A3E-24A209941B22}"/>
          </ac:spMkLst>
        </pc:spChg>
        <pc:spChg chg="del mod">
          <ac:chgData name="伊東 貴世" userId="3375cdb8-143d-49b8-aeb1-c2a4618f146b" providerId="ADAL" clId="{12AF2A37-0490-4E8F-91CB-CB21009CB923}" dt="2022-10-13T00:37:51.620" v="163" actId="478"/>
          <ac:spMkLst>
            <pc:docMk/>
            <pc:sldMk cId="1864274772" sldId="260"/>
            <ac:spMk id="20" creationId="{582C58A6-CC42-4C1E-8207-DBACE2CD863D}"/>
          </ac:spMkLst>
        </pc:spChg>
        <pc:spChg chg="add del mod">
          <ac:chgData name="伊東 貴世" userId="3375cdb8-143d-49b8-aeb1-c2a4618f146b" providerId="ADAL" clId="{12AF2A37-0490-4E8F-91CB-CB21009CB923}" dt="2022-10-13T00:34:37.658" v="118" actId="478"/>
          <ac:spMkLst>
            <pc:docMk/>
            <pc:sldMk cId="1864274772" sldId="260"/>
            <ac:spMk id="23" creationId="{2FE143A0-C0F4-CFA3-6493-EBC040201AFD}"/>
          </ac:spMkLst>
        </pc:spChg>
        <pc:spChg chg="add mod">
          <ac:chgData name="伊東 貴世" userId="3375cdb8-143d-49b8-aeb1-c2a4618f146b" providerId="ADAL" clId="{12AF2A37-0490-4E8F-91CB-CB21009CB923}" dt="2022-10-13T00:35:42.465" v="132" actId="1076"/>
          <ac:spMkLst>
            <pc:docMk/>
            <pc:sldMk cId="1864274772" sldId="260"/>
            <ac:spMk id="25" creationId="{D89607DD-8558-15EB-2D49-37E65E7A8295}"/>
          </ac:spMkLst>
        </pc:spChg>
        <pc:spChg chg="add mod">
          <ac:chgData name="伊東 貴世" userId="3375cdb8-143d-49b8-aeb1-c2a4618f146b" providerId="ADAL" clId="{12AF2A37-0490-4E8F-91CB-CB21009CB923}" dt="2022-10-13T00:35:47.605" v="133" actId="1076"/>
          <ac:spMkLst>
            <pc:docMk/>
            <pc:sldMk cId="1864274772" sldId="260"/>
            <ac:spMk id="26" creationId="{3323FF97-E0CC-2787-2D96-113E8E6E6512}"/>
          </ac:spMkLst>
        </pc:spChg>
        <pc:picChg chg="add mod">
          <ac:chgData name="伊東 貴世" userId="3375cdb8-143d-49b8-aeb1-c2a4618f146b" providerId="ADAL" clId="{12AF2A37-0490-4E8F-91CB-CB21009CB923}" dt="2022-10-13T00:36:43.488" v="138" actId="1076"/>
          <ac:picMkLst>
            <pc:docMk/>
            <pc:sldMk cId="1864274772" sldId="260"/>
            <ac:picMk id="6" creationId="{9B1A64DA-4505-12BA-FAF5-3DB654D3A435}"/>
          </ac:picMkLst>
        </pc:picChg>
        <pc:picChg chg="add mod">
          <ac:chgData name="伊東 貴世" userId="3375cdb8-143d-49b8-aeb1-c2a4618f146b" providerId="ADAL" clId="{12AF2A37-0490-4E8F-91CB-CB21009CB923}" dt="2022-10-13T00:36:43.488" v="138" actId="1076"/>
          <ac:picMkLst>
            <pc:docMk/>
            <pc:sldMk cId="1864274772" sldId="260"/>
            <ac:picMk id="7" creationId="{E996BA4C-13A9-C26F-AEDF-F78E14A74735}"/>
          </ac:picMkLst>
        </pc:picChg>
        <pc:picChg chg="mod">
          <ac:chgData name="伊東 貴世" userId="3375cdb8-143d-49b8-aeb1-c2a4618f146b" providerId="ADAL" clId="{12AF2A37-0490-4E8F-91CB-CB21009CB923}" dt="2022-10-13T00:35:54.044" v="134" actId="1076"/>
          <ac:picMkLst>
            <pc:docMk/>
            <pc:sldMk cId="1864274772" sldId="260"/>
            <ac:picMk id="15" creationId="{764E8B31-9A29-487F-AB0E-AA8FBA294663}"/>
          </ac:picMkLst>
        </pc:picChg>
        <pc:picChg chg="del mod">
          <ac:chgData name="伊東 貴世" userId="3375cdb8-143d-49b8-aeb1-c2a4618f146b" providerId="ADAL" clId="{12AF2A37-0490-4E8F-91CB-CB21009CB923}" dt="2022-10-13T00:36:30.397" v="137" actId="478"/>
          <ac:picMkLst>
            <pc:docMk/>
            <pc:sldMk cId="1864274772" sldId="260"/>
            <ac:picMk id="21" creationId="{86DFDFEC-1C6A-44C4-A848-79E62141FE20}"/>
          </ac:picMkLst>
        </pc:picChg>
        <pc:picChg chg="add mod">
          <ac:chgData name="伊東 貴世" userId="3375cdb8-143d-49b8-aeb1-c2a4618f146b" providerId="ADAL" clId="{12AF2A37-0490-4E8F-91CB-CB21009CB923}" dt="2022-10-13T00:36:00.608" v="135" actId="1076"/>
          <ac:picMkLst>
            <pc:docMk/>
            <pc:sldMk cId="1864274772" sldId="260"/>
            <ac:picMk id="27" creationId="{45EC1BD7-FF75-6090-FE70-C67B8E675127}"/>
          </ac:picMkLst>
        </pc:picChg>
      </pc:sldChg>
    </pc:docChg>
  </pc:docChgLst>
  <pc:docChgLst>
    <pc:chgData name="t imagawa" userId="b9fec008-2eaf-4272-9d36-25893c305b1a" providerId="ADAL" clId="{902863EE-D1D9-4522-A741-8C11B94CDBD8}"/>
    <pc:docChg chg="undo custSel addSld delSld modSld">
      <pc:chgData name="t imagawa" userId="b9fec008-2eaf-4272-9d36-25893c305b1a" providerId="ADAL" clId="{902863EE-D1D9-4522-A741-8C11B94CDBD8}" dt="2020-11-24T06:40:35.980" v="490" actId="688"/>
      <pc:docMkLst>
        <pc:docMk/>
      </pc:docMkLst>
      <pc:sldChg chg="addSp delSp modSp mod">
        <pc:chgData name="t imagawa" userId="b9fec008-2eaf-4272-9d36-25893c305b1a" providerId="ADAL" clId="{902863EE-D1D9-4522-A741-8C11B94CDBD8}" dt="2020-11-24T06:40:35.980" v="490" actId="688"/>
        <pc:sldMkLst>
          <pc:docMk/>
          <pc:sldMk cId="1864274772" sldId="260"/>
        </pc:sldMkLst>
        <pc:spChg chg="mod">
          <ac:chgData name="t imagawa" userId="b9fec008-2eaf-4272-9d36-25893c305b1a" providerId="ADAL" clId="{902863EE-D1D9-4522-A741-8C11B94CDBD8}" dt="2020-11-24T04:06:36.578" v="372" actId="1076"/>
          <ac:spMkLst>
            <pc:docMk/>
            <pc:sldMk cId="1864274772" sldId="260"/>
            <ac:spMk id="3" creationId="{F8AF8921-155F-4A85-96D4-5BE8E3C6D164}"/>
          </ac:spMkLst>
        </pc:spChg>
        <pc:spChg chg="mod">
          <ac:chgData name="t imagawa" userId="b9fec008-2eaf-4272-9d36-25893c305b1a" providerId="ADAL" clId="{902863EE-D1D9-4522-A741-8C11B94CDBD8}" dt="2020-11-24T04:10:39.168" v="486" actId="20577"/>
          <ac:spMkLst>
            <pc:docMk/>
            <pc:sldMk cId="1864274772" sldId="260"/>
            <ac:spMk id="6" creationId="{D1A5947E-9D3B-4D4D-A4A2-514CBA16425B}"/>
          </ac:spMkLst>
        </pc:spChg>
        <pc:spChg chg="mod">
          <ac:chgData name="t imagawa" userId="b9fec008-2eaf-4272-9d36-25893c305b1a" providerId="ADAL" clId="{902863EE-D1D9-4522-A741-8C11B94CDBD8}" dt="2020-11-24T02:50:12.369" v="168" actId="20577"/>
          <ac:spMkLst>
            <pc:docMk/>
            <pc:sldMk cId="1864274772" sldId="260"/>
            <ac:spMk id="9" creationId="{D0D6C965-1C83-42BD-B3F9-4DA0743FF9EE}"/>
          </ac:spMkLst>
        </pc:spChg>
        <pc:spChg chg="mod">
          <ac:chgData name="t imagawa" userId="b9fec008-2eaf-4272-9d36-25893c305b1a" providerId="ADAL" clId="{902863EE-D1D9-4522-A741-8C11B94CDBD8}" dt="2020-11-24T04:06:11.823" v="370" actId="1076"/>
          <ac:spMkLst>
            <pc:docMk/>
            <pc:sldMk cId="1864274772" sldId="260"/>
            <ac:spMk id="17" creationId="{22357ED7-A7A1-4A18-A5E6-A10E0B33645A}"/>
          </ac:spMkLst>
        </pc:spChg>
        <pc:spChg chg="mod">
          <ac:chgData name="t imagawa" userId="b9fec008-2eaf-4272-9d36-25893c305b1a" providerId="ADAL" clId="{902863EE-D1D9-4522-A741-8C11B94CDBD8}" dt="2020-11-24T02:48:08.494" v="120" actId="20577"/>
          <ac:spMkLst>
            <pc:docMk/>
            <pc:sldMk cId="1864274772" sldId="260"/>
            <ac:spMk id="19" creationId="{3AD373C3-C55A-4536-BF38-80124DBB5F7B}"/>
          </ac:spMkLst>
        </pc:spChg>
        <pc:spChg chg="add mod">
          <ac:chgData name="t imagawa" userId="b9fec008-2eaf-4272-9d36-25893c305b1a" providerId="ADAL" clId="{902863EE-D1D9-4522-A741-8C11B94CDBD8}" dt="2020-11-24T02:58:55.333" v="271" actId="1076"/>
          <ac:spMkLst>
            <pc:docMk/>
            <pc:sldMk cId="1864274772" sldId="260"/>
            <ac:spMk id="20" creationId="{582C58A6-CC42-4C1E-8207-DBACE2CD863D}"/>
          </ac:spMkLst>
        </pc:spChg>
        <pc:spChg chg="del mod">
          <ac:chgData name="t imagawa" userId="b9fec008-2eaf-4272-9d36-25893c305b1a" providerId="ADAL" clId="{902863EE-D1D9-4522-A741-8C11B94CDBD8}" dt="2020-11-24T02:50:04.761" v="151" actId="478"/>
          <ac:spMkLst>
            <pc:docMk/>
            <pc:sldMk cId="1864274772" sldId="260"/>
            <ac:spMk id="23" creationId="{7C5EDB41-E0FA-4FD5-B06B-1DB7CE6D1B7D}"/>
          </ac:spMkLst>
        </pc:spChg>
        <pc:spChg chg="add del mod">
          <ac:chgData name="t imagawa" userId="b9fec008-2eaf-4272-9d36-25893c305b1a" providerId="ADAL" clId="{902863EE-D1D9-4522-A741-8C11B94CDBD8}" dt="2020-11-24T04:02:49.475" v="354"/>
          <ac:spMkLst>
            <pc:docMk/>
            <pc:sldMk cId="1864274772" sldId="260"/>
            <ac:spMk id="26" creationId="{15DBACF2-E6A6-4EC9-816E-EDD6D7781EBC}"/>
          </ac:spMkLst>
        </pc:spChg>
        <pc:spChg chg="add mod">
          <ac:chgData name="t imagawa" userId="b9fec008-2eaf-4272-9d36-25893c305b1a" providerId="ADAL" clId="{902863EE-D1D9-4522-A741-8C11B94CDBD8}" dt="2020-11-24T04:08:27.466" v="432" actId="14100"/>
          <ac:spMkLst>
            <pc:docMk/>
            <pc:sldMk cId="1864274772" sldId="260"/>
            <ac:spMk id="27" creationId="{70B86ADC-84EF-4639-9AED-244EBE89700D}"/>
          </ac:spMkLst>
        </pc:spChg>
        <pc:picChg chg="del">
          <ac:chgData name="t imagawa" userId="b9fec008-2eaf-4272-9d36-25893c305b1a" providerId="ADAL" clId="{902863EE-D1D9-4522-A741-8C11B94CDBD8}" dt="2020-11-24T02:48:15.964" v="121" actId="478"/>
          <ac:picMkLst>
            <pc:docMk/>
            <pc:sldMk cId="1864274772" sldId="260"/>
            <ac:picMk id="4" creationId="{49C0255F-73F1-4843-8C88-113EE0763F5B}"/>
          </ac:picMkLst>
        </pc:picChg>
        <pc:picChg chg="del">
          <ac:chgData name="t imagawa" userId="b9fec008-2eaf-4272-9d36-25893c305b1a" providerId="ADAL" clId="{902863EE-D1D9-4522-A741-8C11B94CDBD8}" dt="2020-11-24T02:48:18.459" v="122" actId="478"/>
          <ac:picMkLst>
            <pc:docMk/>
            <pc:sldMk cId="1864274772" sldId="260"/>
            <ac:picMk id="5" creationId="{B008F480-E29A-4C7B-8B9C-57AE4BD79A82}"/>
          </ac:picMkLst>
        </pc:picChg>
        <pc:picChg chg="add mod">
          <ac:chgData name="t imagawa" userId="b9fec008-2eaf-4272-9d36-25893c305b1a" providerId="ADAL" clId="{902863EE-D1D9-4522-A741-8C11B94CDBD8}" dt="2020-11-24T06:40:35.980" v="490" actId="688"/>
          <ac:picMkLst>
            <pc:docMk/>
            <pc:sldMk cId="1864274772" sldId="260"/>
            <ac:picMk id="15" creationId="{764E8B31-9A29-487F-AB0E-AA8FBA294663}"/>
          </ac:picMkLst>
        </pc:picChg>
        <pc:picChg chg="del">
          <ac:chgData name="t imagawa" userId="b9fec008-2eaf-4272-9d36-25893c305b1a" providerId="ADAL" clId="{902863EE-D1D9-4522-A741-8C11B94CDBD8}" dt="2020-11-24T02:49:52.667" v="132" actId="478"/>
          <ac:picMkLst>
            <pc:docMk/>
            <pc:sldMk cId="1864274772" sldId="260"/>
            <ac:picMk id="16" creationId="{78CA9EB9-FFB6-42FD-9363-4B54A6A5BBF2}"/>
          </ac:picMkLst>
        </pc:picChg>
        <pc:picChg chg="del">
          <ac:chgData name="t imagawa" userId="b9fec008-2eaf-4272-9d36-25893c305b1a" providerId="ADAL" clId="{902863EE-D1D9-4522-A741-8C11B94CDBD8}" dt="2020-11-24T02:49:49.677" v="131" actId="478"/>
          <ac:picMkLst>
            <pc:docMk/>
            <pc:sldMk cId="1864274772" sldId="260"/>
            <ac:picMk id="22" creationId="{155406F2-BEF8-4514-BBD6-6D9409D0C742}"/>
          </ac:picMkLst>
        </pc:picChg>
        <pc:picChg chg="add del mod">
          <ac:chgData name="t imagawa" userId="b9fec008-2eaf-4272-9d36-25893c305b1a" providerId="ADAL" clId="{902863EE-D1D9-4522-A741-8C11B94CDBD8}" dt="2020-11-24T02:50:31.885" v="169" actId="478"/>
          <ac:picMkLst>
            <pc:docMk/>
            <pc:sldMk cId="1864274772" sldId="260"/>
            <ac:picMk id="25" creationId="{8DDFF39A-294E-4C4D-8D38-EE13E56E7A25}"/>
          </ac:picMkLst>
        </pc:picChg>
      </pc:sldChg>
      <pc:sldChg chg="add">
        <pc:chgData name="t imagawa" userId="b9fec008-2eaf-4272-9d36-25893c305b1a" providerId="ADAL" clId="{902863EE-D1D9-4522-A741-8C11B94CDBD8}" dt="2020-11-24T02:36:32.009" v="0"/>
        <pc:sldMkLst>
          <pc:docMk/>
          <pc:sldMk cId="790417910" sldId="264"/>
        </pc:sldMkLst>
      </pc:sldChg>
      <pc:sldChg chg="add del">
        <pc:chgData name="t imagawa" userId="b9fec008-2eaf-4272-9d36-25893c305b1a" providerId="ADAL" clId="{902863EE-D1D9-4522-A741-8C11B94CDBD8}" dt="2020-11-24T04:24:08.528" v="488" actId="2696"/>
        <pc:sldMkLst>
          <pc:docMk/>
          <pc:sldMk cId="2271511551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0211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91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3206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2022/10/13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9548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2022/10/13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3715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2022/10/13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4256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2022/10/13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8415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2022/10/13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7608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2022/10/13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0673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4225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9072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997E0-B161-4356-BDB7-C5E4CCA16AFC}" type="datetimeFigureOut">
              <a:rPr kumimoji="1" lang="ja-JP" altLang="en-US" smtClean="0"/>
              <a:t>2022/10/13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107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字幕 2">
            <a:extLst>
              <a:ext uri="{FF2B5EF4-FFF2-40B4-BE49-F238E27FC236}">
                <a16:creationId xmlns:a16="http://schemas.microsoft.com/office/drawing/2014/main" id="{E0118A09-55EA-4127-9BD6-138760BD982B}"/>
              </a:ext>
            </a:extLst>
          </p:cNvPr>
          <p:cNvSpPr txBox="1">
            <a:spLocks/>
          </p:cNvSpPr>
          <p:nvPr/>
        </p:nvSpPr>
        <p:spPr>
          <a:xfrm>
            <a:off x="1545504" y="6660479"/>
            <a:ext cx="3957112" cy="187727"/>
          </a:xfrm>
          <a:prstGeom prst="rect">
            <a:avLst/>
          </a:prstGeom>
        </p:spPr>
        <p:txBody>
          <a:bodyPr vert="horz" lIns="74295" tIns="37148" rIns="74295" bIns="37148" rtlCol="0">
            <a:normAutofit fontScale="775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138" dirty="0"/>
              <a:t>　</a:t>
            </a:r>
          </a:p>
        </p:txBody>
      </p:sp>
      <p:sp>
        <p:nvSpPr>
          <p:cNvPr id="9" name="字幕 2">
            <a:extLst>
              <a:ext uri="{FF2B5EF4-FFF2-40B4-BE49-F238E27FC236}">
                <a16:creationId xmlns:a16="http://schemas.microsoft.com/office/drawing/2014/main" id="{D0D6C965-1C83-42BD-B3F9-4DA0743FF9EE}"/>
              </a:ext>
            </a:extLst>
          </p:cNvPr>
          <p:cNvSpPr txBox="1">
            <a:spLocks/>
          </p:cNvSpPr>
          <p:nvPr/>
        </p:nvSpPr>
        <p:spPr>
          <a:xfrm>
            <a:off x="1683645" y="7031201"/>
            <a:ext cx="3831353" cy="251413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ja-JP" altLang="en-US" sz="975" dirty="0"/>
          </a:p>
        </p:txBody>
      </p:sp>
      <p:sp>
        <p:nvSpPr>
          <p:cNvPr id="14" name="字幕 2">
            <a:extLst>
              <a:ext uri="{FF2B5EF4-FFF2-40B4-BE49-F238E27FC236}">
                <a16:creationId xmlns:a16="http://schemas.microsoft.com/office/drawing/2014/main" id="{63005BF1-2F83-480A-A8B4-C30BBE43BD7D}"/>
              </a:ext>
            </a:extLst>
          </p:cNvPr>
          <p:cNvSpPr txBox="1">
            <a:spLocks/>
          </p:cNvSpPr>
          <p:nvPr/>
        </p:nvSpPr>
        <p:spPr>
          <a:xfrm>
            <a:off x="1060787" y="8971663"/>
            <a:ext cx="4326975" cy="712901"/>
          </a:xfrm>
          <a:prstGeom prst="rect">
            <a:avLst/>
          </a:prstGeom>
        </p:spPr>
        <p:txBody>
          <a:bodyPr vert="horz" lIns="74295" tIns="37148" rIns="74295" bIns="37148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138" dirty="0"/>
              <a:t>【</a:t>
            </a:r>
            <a:r>
              <a:rPr lang="ja-JP" altLang="en-US" sz="1138" dirty="0"/>
              <a:t>問合せ先</a:t>
            </a:r>
            <a:r>
              <a:rPr lang="en-US" altLang="ja-JP" sz="1138" dirty="0"/>
              <a:t>】</a:t>
            </a:r>
          </a:p>
          <a:p>
            <a:r>
              <a:rPr lang="ja-JP" altLang="en-US" sz="1138" dirty="0"/>
              <a:t>長野県社会福祉協議会　福祉人材センター</a:t>
            </a:r>
            <a:endParaRPr lang="en-US" altLang="ja-JP" sz="1138" dirty="0"/>
          </a:p>
          <a:p>
            <a:r>
              <a:rPr lang="ja-JP" altLang="en-US" sz="1138" dirty="0"/>
              <a:t>電話　</a:t>
            </a:r>
            <a:r>
              <a:rPr lang="en-US" altLang="ja-JP" sz="1138" dirty="0"/>
              <a:t>026-226-7330</a:t>
            </a:r>
            <a:r>
              <a:rPr lang="ja-JP" altLang="en-US" sz="1138" dirty="0"/>
              <a:t>　</a:t>
            </a:r>
          </a:p>
        </p:txBody>
      </p:sp>
      <p:sp>
        <p:nvSpPr>
          <p:cNvPr id="19" name="字幕 2">
            <a:extLst>
              <a:ext uri="{FF2B5EF4-FFF2-40B4-BE49-F238E27FC236}">
                <a16:creationId xmlns:a16="http://schemas.microsoft.com/office/drawing/2014/main" id="{3AD373C3-C55A-4536-BF38-80124DBB5F7B}"/>
              </a:ext>
            </a:extLst>
          </p:cNvPr>
          <p:cNvSpPr txBox="1">
            <a:spLocks/>
          </p:cNvSpPr>
          <p:nvPr/>
        </p:nvSpPr>
        <p:spPr>
          <a:xfrm>
            <a:off x="3191796" y="1976568"/>
            <a:ext cx="2445545" cy="344378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ja-JP" sz="853" dirty="0"/>
          </a:p>
          <a:p>
            <a:pPr algn="l"/>
            <a:r>
              <a:rPr lang="ja-JP" altLang="en-US" sz="853" dirty="0"/>
              <a:t>　　　　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A9D816B-0981-4A3C-A803-A4272F0FA492}"/>
              </a:ext>
            </a:extLst>
          </p:cNvPr>
          <p:cNvSpPr txBox="1"/>
          <p:nvPr/>
        </p:nvSpPr>
        <p:spPr>
          <a:xfrm>
            <a:off x="2265821" y="5221529"/>
            <a:ext cx="1333500" cy="10572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pic>
        <p:nvPicPr>
          <p:cNvPr id="15" name="図 14" descr="マップ&#10;&#10;自動的に生成された説明">
            <a:extLst>
              <a:ext uri="{FF2B5EF4-FFF2-40B4-BE49-F238E27FC236}">
                <a16:creationId xmlns:a16="http://schemas.microsoft.com/office/drawing/2014/main" id="{764E8B31-9A29-487F-AB0E-AA8FBA29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804" y="2548599"/>
            <a:ext cx="3333533" cy="5055691"/>
          </a:xfrm>
          <a:prstGeom prst="rect">
            <a:avLst/>
          </a:prstGeom>
        </p:spPr>
      </p:pic>
      <p:sp>
        <p:nvSpPr>
          <p:cNvPr id="4" name="矢印: 五方向 3">
            <a:extLst>
              <a:ext uri="{FF2B5EF4-FFF2-40B4-BE49-F238E27FC236}">
                <a16:creationId xmlns:a16="http://schemas.microsoft.com/office/drawing/2014/main" id="{5CE71EDF-73E7-CBC6-B738-EA79EBD50C85}"/>
              </a:ext>
            </a:extLst>
          </p:cNvPr>
          <p:cNvSpPr/>
          <p:nvPr/>
        </p:nvSpPr>
        <p:spPr>
          <a:xfrm>
            <a:off x="765779" y="521891"/>
            <a:ext cx="2225286" cy="545956"/>
          </a:xfrm>
          <a:prstGeom prst="homePlate">
            <a:avLst/>
          </a:prstGeom>
          <a:solidFill>
            <a:srgbClr val="B2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63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89607DD-8558-15EB-2D49-37E65E7A8295}"/>
              </a:ext>
            </a:extLst>
          </p:cNvPr>
          <p:cNvSpPr txBox="1"/>
          <p:nvPr/>
        </p:nvSpPr>
        <p:spPr>
          <a:xfrm>
            <a:off x="765779" y="1193085"/>
            <a:ext cx="39500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+mn-ea"/>
              </a:rPr>
              <a:t>ホクト文化ホール</a:t>
            </a:r>
            <a:endParaRPr kumimoji="1" lang="en-US" altLang="ja-JP" sz="2800" b="1" dirty="0">
              <a:latin typeface="+mn-ea"/>
            </a:endParaRPr>
          </a:p>
          <a:p>
            <a:r>
              <a:rPr kumimoji="1" lang="ja-JP" altLang="en-US" sz="2800" b="1" dirty="0">
                <a:latin typeface="+mn-ea"/>
              </a:rPr>
              <a:t>小ホール（</a:t>
            </a:r>
            <a:r>
              <a:rPr kumimoji="1" lang="en-US" altLang="ja-JP" sz="2800" b="1" dirty="0">
                <a:latin typeface="+mn-ea"/>
              </a:rPr>
              <a:t>2F</a:t>
            </a:r>
            <a:r>
              <a:rPr kumimoji="1" lang="ja-JP" altLang="en-US" sz="2800" b="1" dirty="0">
                <a:latin typeface="+mn-ea"/>
              </a:rPr>
              <a:t>）</a:t>
            </a:r>
          </a:p>
        </p:txBody>
      </p:sp>
      <p:sp>
        <p:nvSpPr>
          <p:cNvPr id="26" name="字幕 2">
            <a:extLst>
              <a:ext uri="{FF2B5EF4-FFF2-40B4-BE49-F238E27FC236}">
                <a16:creationId xmlns:a16="http://schemas.microsoft.com/office/drawing/2014/main" id="{3323FF97-E0CC-2787-2D96-113E8E6E6512}"/>
              </a:ext>
            </a:extLst>
          </p:cNvPr>
          <p:cNvSpPr txBox="1">
            <a:spLocks/>
          </p:cNvSpPr>
          <p:nvPr/>
        </p:nvSpPr>
        <p:spPr>
          <a:xfrm>
            <a:off x="-216490" y="1767462"/>
            <a:ext cx="5153185" cy="1024779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900" dirty="0"/>
              <a:t>     </a:t>
            </a:r>
            <a:endParaRPr lang="en-US" altLang="ja-JP" sz="1900" b="1" dirty="0"/>
          </a:p>
          <a:p>
            <a:pPr algn="l"/>
            <a:r>
              <a:rPr lang="ja-JP" altLang="en-US" sz="1900" b="1" dirty="0"/>
              <a:t>                  長野市若里</a:t>
            </a:r>
            <a:r>
              <a:rPr lang="en-US" altLang="ja-JP" sz="1900" b="1" dirty="0"/>
              <a:t>1-1-3</a:t>
            </a:r>
            <a:endParaRPr lang="ja-JP" altLang="en-US" sz="1056" b="1" dirty="0"/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45EC1BD7-FF75-6090-FE70-C67B8E675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3307" y="5948414"/>
            <a:ext cx="985230" cy="177214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B90DB20F-2E85-6C8A-EA61-32A8C8A30A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5779" y="528091"/>
            <a:ext cx="2036689" cy="461554"/>
          </a:xfrm>
        </p:spPr>
        <p:txBody>
          <a:bodyPr>
            <a:normAutofit/>
          </a:bodyPr>
          <a:lstStyle/>
          <a:p>
            <a:r>
              <a:rPr lang="ja-JP" altLang="en-US" sz="1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研修会場ご案内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2FB1DE0-C105-6ACF-CC06-04888EA703AF}"/>
              </a:ext>
            </a:extLst>
          </p:cNvPr>
          <p:cNvSpPr txBox="1">
            <a:spLocks/>
          </p:cNvSpPr>
          <p:nvPr/>
        </p:nvSpPr>
        <p:spPr>
          <a:xfrm>
            <a:off x="1411277" y="8464369"/>
            <a:ext cx="3831353" cy="251413"/>
          </a:xfrm>
          <a:prstGeom prst="rect">
            <a:avLst/>
          </a:prstGeom>
        </p:spPr>
        <p:txBody>
          <a:bodyPr vert="horz" lIns="74295" tIns="37148" rIns="74295" bIns="37148" rtlCol="0">
            <a:normAutofit fontScale="925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138" dirty="0"/>
              <a:t>　</a:t>
            </a:r>
            <a:r>
              <a:rPr lang="ja-JP" altLang="en-US" sz="1500" dirty="0">
                <a:latin typeface="UD Digi Kyokasho N-B" panose="02020700000000000000" pitchFamily="17" charset="-128"/>
                <a:ea typeface="UD Digi Kyokasho N-B" panose="02020700000000000000" pitchFamily="17" charset="-128"/>
              </a:rPr>
              <a:t>上信越道　　長野ＩＣより    約</a:t>
            </a:r>
            <a:r>
              <a:rPr lang="en-US" altLang="ja-JP" sz="1500" dirty="0">
                <a:latin typeface="UD Digi Kyokasho N-B" panose="02020700000000000000" pitchFamily="17" charset="-128"/>
                <a:ea typeface="UD Digi Kyokasho N-B" panose="02020700000000000000" pitchFamily="17" charset="-128"/>
              </a:rPr>
              <a:t>20</a:t>
            </a:r>
            <a:r>
              <a:rPr lang="ja-JP" altLang="en-US" sz="1500" dirty="0">
                <a:latin typeface="UD Digi Kyokasho N-B" panose="02020700000000000000" pitchFamily="17" charset="-128"/>
                <a:ea typeface="UD Digi Kyokasho N-B" panose="02020700000000000000" pitchFamily="17" charset="-128"/>
              </a:rPr>
              <a:t>分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B1A64DA-4505-12BA-FAF5-3DB654D3A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006" y="8305776"/>
            <a:ext cx="410006" cy="41000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996BA4C-13A9-C26F-AEDF-F78E14A747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195" y="7976442"/>
            <a:ext cx="410006" cy="410006"/>
          </a:xfrm>
          <a:prstGeom prst="rect">
            <a:avLst/>
          </a:prstGeom>
        </p:spPr>
      </p:pic>
      <p:sp>
        <p:nvSpPr>
          <p:cNvPr id="10" name="字幕 2">
            <a:extLst>
              <a:ext uri="{FF2B5EF4-FFF2-40B4-BE49-F238E27FC236}">
                <a16:creationId xmlns:a16="http://schemas.microsoft.com/office/drawing/2014/main" id="{9DC47852-FBC1-CB85-1288-21943C1DA259}"/>
              </a:ext>
            </a:extLst>
          </p:cNvPr>
          <p:cNvSpPr txBox="1">
            <a:spLocks/>
          </p:cNvSpPr>
          <p:nvPr/>
        </p:nvSpPr>
        <p:spPr>
          <a:xfrm rot="10800000" flipV="1">
            <a:off x="1383161" y="8068222"/>
            <a:ext cx="4432320" cy="397457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138" dirty="0"/>
              <a:t>　</a:t>
            </a:r>
            <a:r>
              <a:rPr lang="ja-JP" altLang="en-US" sz="1400" dirty="0">
                <a:latin typeface="UD Digi Kyokasho N-B" panose="02020700000000000000" pitchFamily="17" charset="-128"/>
                <a:ea typeface="UD Digi Kyokasho N-B" panose="02020700000000000000" pitchFamily="17" charset="-128"/>
              </a:rPr>
              <a:t>ＪＲ長野駅　東口より　  　　徒歩</a:t>
            </a:r>
            <a:r>
              <a:rPr lang="en-US" altLang="ja-JP" sz="1400" dirty="0">
                <a:latin typeface="UD Digi Kyokasho N-B" panose="02020700000000000000" pitchFamily="17" charset="-128"/>
                <a:ea typeface="UD Digi Kyokasho N-B" panose="02020700000000000000" pitchFamily="17" charset="-128"/>
              </a:rPr>
              <a:t>10</a:t>
            </a:r>
            <a:r>
              <a:rPr lang="ja-JP" altLang="en-US" sz="1400" dirty="0">
                <a:latin typeface="UD Digi Kyokasho N-B" panose="02020700000000000000" pitchFamily="17" charset="-128"/>
                <a:ea typeface="UD Digi Kyokasho N-B" panose="02020700000000000000" pitchFamily="17" charset="-128"/>
              </a:rPr>
              <a:t>分</a:t>
            </a:r>
          </a:p>
        </p:txBody>
      </p:sp>
    </p:spTree>
    <p:extLst>
      <p:ext uri="{BB962C8B-B14F-4D97-AF65-F5344CB8AC3E}">
        <p14:creationId xmlns:p14="http://schemas.microsoft.com/office/powerpoint/2010/main" val="1864274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4FAF6E84BD1264DBFDC0CABBDB294A3" ma:contentTypeVersion="14" ma:contentTypeDescription="新しいドキュメントを作成します。" ma:contentTypeScope="" ma:versionID="99093878ca85adef5a12c769ab502c83">
  <xsd:schema xmlns:xsd="http://www.w3.org/2001/XMLSchema" xmlns:xs="http://www.w3.org/2001/XMLSchema" xmlns:p="http://schemas.microsoft.com/office/2006/metadata/properties" xmlns:ns2="6699d993-d69d-46e6-a2e0-44758e94cca7" xmlns:ns3="3e60f42a-13bd-4172-a2d3-3665d3658cd1" targetNamespace="http://schemas.microsoft.com/office/2006/metadata/properties" ma:root="true" ma:fieldsID="76830a9fd3d4fd42d1c3920a0edb4241" ns2:_="" ns3:_="">
    <xsd:import namespace="6699d993-d69d-46e6-a2e0-44758e94cca7"/>
    <xsd:import namespace="3e60f42a-13bd-4172-a2d3-3665d3658c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99d993-d69d-46e6-a2e0-44758e94cc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画像タグ" ma:readOnly="false" ma:fieldId="{5cf76f15-5ced-4ddc-b409-7134ff3c332f}" ma:taxonomyMulti="true" ma:sspId="d833ce90-ce59-4950-82c7-aaae289592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60f42a-13bd-4172-a2d3-3665d3658cd1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082f1f3-19f8-4cfa-89cd-8e68830d3270}" ma:internalName="TaxCatchAll" ma:showField="CatchAllData" ma:web="3e60f42a-13bd-4172-a2d3-3665d3658c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e60f42a-13bd-4172-a2d3-3665d3658cd1" xsi:nil="true"/>
    <lcf76f155ced4ddcb4097134ff3c332f xmlns="6699d993-d69d-46e6-a2e0-44758e94cca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7D76BF-5F80-4FAA-97A2-070603436F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99d993-d69d-46e6-a2e0-44758e94cca7"/>
    <ds:schemaRef ds:uri="3e60f42a-13bd-4172-a2d3-3665d3658c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4791C07-ECE9-4CF9-ACBB-7A1DA600874F}">
  <ds:schemaRefs>
    <ds:schemaRef ds:uri="http://schemas.microsoft.com/office/2006/metadata/properties"/>
    <ds:schemaRef ds:uri="http://schemas.microsoft.com/office/infopath/2007/PartnerControls"/>
    <ds:schemaRef ds:uri="3e60f42a-13bd-4172-a2d3-3665d3658cd1"/>
    <ds:schemaRef ds:uri="6699d993-d69d-46e6-a2e0-44758e94cca7"/>
  </ds:schemaRefs>
</ds:datastoreItem>
</file>

<file path=customXml/itemProps3.xml><?xml version="1.0" encoding="utf-8"?>
<ds:datastoreItem xmlns:ds="http://schemas.openxmlformats.org/officeDocument/2006/customXml" ds:itemID="{71ECA845-E499-4E39-B594-34A6F96D9B2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837</TotalTime>
  <Words>46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BIZ UDゴシック</vt:lpstr>
      <vt:lpstr>UD Digi Kyokasho N-B</vt:lpstr>
      <vt:lpstr>游ゴシック</vt:lpstr>
      <vt:lpstr>Arial</vt:lpstr>
      <vt:lpstr>Calibri</vt:lpstr>
      <vt:lpstr>Calibri Light</vt:lpstr>
      <vt:lpstr>Office テーマ</vt:lpstr>
      <vt:lpstr>研修会場ご案内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令和2年度福祉職員生涯研修【新任職員課程】会場案内図</dc:title>
  <dc:creator>t seki</dc:creator>
  <cp:lastModifiedBy>伊東 貴世</cp:lastModifiedBy>
  <cp:revision>74</cp:revision>
  <cp:lastPrinted>2020-07-17T07:24:51Z</cp:lastPrinted>
  <dcterms:created xsi:type="dcterms:W3CDTF">2020-03-02T00:57:10Z</dcterms:created>
  <dcterms:modified xsi:type="dcterms:W3CDTF">2022-10-13T00:37:51Z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0x010100D4FAF6E84BD1264DBFDC0CABBDB294A3</vt:lpwstr>
  </property>
  <property fmtid="{D5CDD505-2E9C-101B-9397-08002B2CF9AE}" pid="3" name="MediaServiceImageTags">
    <vt:lpwstr/>
  </property>
</Properties>
</file>